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41"/>
  </p:handoutMasterIdLst>
  <p:sldIdLst>
    <p:sldId id="259" r:id="rId5"/>
    <p:sldId id="258" r:id="rId6"/>
    <p:sldId id="291" r:id="rId7"/>
    <p:sldId id="292" r:id="rId8"/>
    <p:sldId id="293" r:id="rId9"/>
    <p:sldId id="294"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2" r:id="rId32"/>
    <p:sldId id="283" r:id="rId33"/>
    <p:sldId id="284" r:id="rId34"/>
    <p:sldId id="285" r:id="rId35"/>
    <p:sldId id="286" r:id="rId36"/>
    <p:sldId id="287" r:id="rId37"/>
    <p:sldId id="288" r:id="rId38"/>
    <p:sldId id="289" r:id="rId39"/>
    <p:sldId id="29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41"/>
    <p:restoredTop sz="94668"/>
  </p:normalViewPr>
  <p:slideViewPr>
    <p:cSldViewPr snapToGrid="0" snapToObjects="1" showGuides="1">
      <p:cViewPr varScale="1">
        <p:scale>
          <a:sx n="113" d="100"/>
          <a:sy n="113" d="100"/>
        </p:scale>
        <p:origin x="66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161" d="100"/>
          <a:sy n="161" d="100"/>
        </p:scale>
        <p:origin x="6792" y="2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87B413A-98BF-E048-886B-82FBCE731C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C460ABF1-98FE-D348-A8E6-263EDCAA9A3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9501CF-B691-B84C-9C55-DEA0E282EEBE}" type="datetimeFigureOut">
              <a:rPr lang="en-US" smtClean="0"/>
              <a:t>9/28/2020</a:t>
            </a:fld>
            <a:endParaRPr lang="en-US"/>
          </a:p>
        </p:txBody>
      </p:sp>
      <p:sp>
        <p:nvSpPr>
          <p:cNvPr id="4" name="Footer Placeholder 3">
            <a:extLst>
              <a:ext uri="{FF2B5EF4-FFF2-40B4-BE49-F238E27FC236}">
                <a16:creationId xmlns:a16="http://schemas.microsoft.com/office/drawing/2014/main" xmlns="" id="{C7706D7E-C9F0-1F49-885F-E22D13A762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E7BA83D2-7AE6-9E40-9EE5-6D19A48826D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1C7D11-6D21-9D41-A619-5EFFFEB05CA1}" type="slidenum">
              <a:rPr lang="en-US" smtClean="0"/>
              <a:t>‹#›</a:t>
            </a:fld>
            <a:endParaRPr lang="en-US"/>
          </a:p>
        </p:txBody>
      </p:sp>
    </p:spTree>
    <p:extLst>
      <p:ext uri="{BB962C8B-B14F-4D97-AF65-F5344CB8AC3E}">
        <p14:creationId xmlns:p14="http://schemas.microsoft.com/office/powerpoint/2010/main" val="13642023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4944BDCB-3F3E-754C-A50B-7733790A2D7C}"/>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xmlns="" id="{DCF6D382-224E-C141-82A9-98A37CE7A4C1}"/>
              </a:ext>
            </a:extLst>
          </p:cNvPr>
          <p:cNvSpPr>
            <a:spLocks noGrp="1"/>
          </p:cNvSpPr>
          <p:nvPr>
            <p:ph type="body" sz="quarter" idx="11" hasCustomPrompt="1"/>
          </p:nvPr>
        </p:nvSpPr>
        <p:spPr>
          <a:xfrm>
            <a:off x="457200" y="2601742"/>
            <a:ext cx="8319477" cy="924339"/>
          </a:xfrm>
          <a:prstGeom prst="rect">
            <a:avLst/>
          </a:prstGeom>
        </p:spPr>
        <p:txBody>
          <a:bodyPr lIns="0" tIns="0" rIns="0" bIns="0"/>
          <a:lstStyle>
            <a:lvl1pPr marL="0" indent="0">
              <a:lnSpc>
                <a:spcPts val="4000"/>
              </a:lnSpc>
              <a:spcBef>
                <a:spcPts val="0"/>
              </a:spcBef>
              <a:buNone/>
              <a:defRPr sz="4000" b="1" i="0" spc="150" baseline="0">
                <a:solidFill>
                  <a:schemeClr val="bg1"/>
                </a:solidFill>
                <a:latin typeface="Adobe Garamond Pro" panose="02020502060506020403" pitchFamily="18" charset="0"/>
                <a:cs typeface="Arial" panose="020B0604020202020204" pitchFamily="34" charset="0"/>
              </a:defRPr>
            </a:lvl1pPr>
          </a:lstStyle>
          <a:p>
            <a:pPr lvl="0"/>
            <a:r>
              <a:rPr lang="en-US" dirty="0"/>
              <a:t>MEETING NAME</a:t>
            </a:r>
          </a:p>
        </p:txBody>
      </p:sp>
      <p:sp>
        <p:nvSpPr>
          <p:cNvPr id="12" name="Text Placeholder 11">
            <a:extLst>
              <a:ext uri="{FF2B5EF4-FFF2-40B4-BE49-F238E27FC236}">
                <a16:creationId xmlns:a16="http://schemas.microsoft.com/office/drawing/2014/main" xmlns="" id="{F810873C-2ACE-FA48-86D9-7818B3D9E5A5}"/>
              </a:ext>
            </a:extLst>
          </p:cNvPr>
          <p:cNvSpPr>
            <a:spLocks noGrp="1"/>
          </p:cNvSpPr>
          <p:nvPr>
            <p:ph type="body" sz="quarter" idx="12" hasCustomPrompt="1"/>
          </p:nvPr>
        </p:nvSpPr>
        <p:spPr>
          <a:xfrm>
            <a:off x="457199" y="3744742"/>
            <a:ext cx="8319477" cy="914400"/>
          </a:xfrm>
          <a:prstGeom prst="rect">
            <a:avLst/>
          </a:prstGeom>
        </p:spPr>
        <p:txBody>
          <a:bodyPr lIns="0" tIns="0" rIns="0" bIns="0"/>
          <a:lstStyle>
            <a:lvl1pPr marL="0" indent="0">
              <a:lnSpc>
                <a:spcPts val="2800"/>
              </a:lnSpc>
              <a:spcBef>
                <a:spcPts val="0"/>
              </a:spcBef>
              <a:buNone/>
              <a:defRPr sz="2000" b="0" i="0">
                <a:solidFill>
                  <a:schemeClr val="bg1"/>
                </a:solidFill>
                <a:latin typeface="Arial" panose="020B0604020202020204" pitchFamily="34" charset="0"/>
                <a:cs typeface="Arial" panose="020B0604020202020204" pitchFamily="34" charset="0"/>
              </a:defRPr>
            </a:lvl1pPr>
          </a:lstStyle>
          <a:p>
            <a:pPr lvl="0"/>
            <a:r>
              <a:rPr lang="en-US" b="0" i="0" dirty="0">
                <a:latin typeface="Arial" panose="020B0604020202020204" pitchFamily="34" charset="0"/>
                <a:cs typeface="Arial" panose="020B0604020202020204" pitchFamily="34" charset="0"/>
              </a:rPr>
              <a:t>Presenter Name</a:t>
            </a:r>
          </a:p>
        </p:txBody>
      </p:sp>
      <p:sp>
        <p:nvSpPr>
          <p:cNvPr id="6" name="Picture Placeholder 2">
            <a:extLst>
              <a:ext uri="{FF2B5EF4-FFF2-40B4-BE49-F238E27FC236}">
                <a16:creationId xmlns:a16="http://schemas.microsoft.com/office/drawing/2014/main" xmlns="" id="{390C0A93-9158-5242-BB92-DEED14938AE6}"/>
              </a:ext>
            </a:extLst>
          </p:cNvPr>
          <p:cNvSpPr>
            <a:spLocks noGrp="1"/>
          </p:cNvSpPr>
          <p:nvPr>
            <p:ph type="pic" sz="quarter" idx="13" hasCustomPrompt="1"/>
          </p:nvPr>
        </p:nvSpPr>
        <p:spPr>
          <a:xfrm>
            <a:off x="10028238" y="4294188"/>
            <a:ext cx="1706562" cy="2106612"/>
          </a:xfrm>
          <a:prstGeom prst="rect">
            <a:avLst/>
          </a:prstGeom>
        </p:spPr>
        <p:txBody>
          <a:bodyPr lIns="0" tIns="0" rIns="0" bIns="0" anchor="ctr" anchorCtr="0"/>
          <a:lstStyle>
            <a:lvl1pPr marL="0" indent="0" algn="ctr">
              <a:buNone/>
              <a:defRPr sz="1600" b="1" i="0">
                <a:solidFill>
                  <a:schemeClr val="bg1"/>
                </a:solidFill>
                <a:latin typeface="Arial" panose="020B0604020202020204" pitchFamily="34" charset="0"/>
                <a:cs typeface="Arial" panose="020B0604020202020204" pitchFamily="34" charset="0"/>
              </a:defRPr>
            </a:lvl1pPr>
          </a:lstStyle>
          <a:p>
            <a:r>
              <a:rPr lang="en-US" dirty="0"/>
              <a:t>Click to Insert CBGL DBA Vertical Stacked Logo</a:t>
            </a:r>
          </a:p>
        </p:txBody>
      </p:sp>
    </p:spTree>
    <p:extLst>
      <p:ext uri="{BB962C8B-B14F-4D97-AF65-F5344CB8AC3E}">
        <p14:creationId xmlns:p14="http://schemas.microsoft.com/office/powerpoint/2010/main" val="2274793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hoto - Corner Headline Blac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94A9F54C-466B-FD43-88E7-4FB24ED41192}"/>
              </a:ext>
            </a:extLst>
          </p:cNvPr>
          <p:cNvSpPr>
            <a:spLocks noGrp="1"/>
          </p:cNvSpPr>
          <p:nvPr>
            <p:ph type="pic" sz="quarter" idx="10" hasCustomPrompt="1"/>
          </p:nvPr>
        </p:nvSpPr>
        <p:spPr>
          <a:xfrm>
            <a:off x="0" y="0"/>
            <a:ext cx="12192000" cy="6858000"/>
          </a:xfrm>
          <a:prstGeom prst="rect">
            <a:avLst/>
          </a:prstGeom>
          <a:solidFill>
            <a:schemeClr val="bg1">
              <a:lumMod val="75000"/>
            </a:schemeClr>
          </a:solidFill>
        </p:spPr>
        <p:txBody>
          <a:bodyPr anchor="ctr" anchorCtr="0"/>
          <a:lstStyle>
            <a:lvl1pPr marL="0" indent="0" algn="ctr">
              <a:buNone/>
              <a:defRPr sz="1800" b="1" i="0">
                <a:latin typeface="Arial" panose="020B0604020202020204" pitchFamily="34" charset="0"/>
                <a:cs typeface="Arial" panose="020B0604020202020204" pitchFamily="34" charset="0"/>
              </a:defRPr>
            </a:lvl1pPr>
          </a:lstStyle>
          <a:p>
            <a:r>
              <a:rPr lang="en-US" dirty="0"/>
              <a:t>CLICK TO INSERT PHOTO (JPEG, PNG)</a:t>
            </a:r>
          </a:p>
        </p:txBody>
      </p:sp>
      <p:sp>
        <p:nvSpPr>
          <p:cNvPr id="5" name="Text Placeholder 4">
            <a:extLst>
              <a:ext uri="{FF2B5EF4-FFF2-40B4-BE49-F238E27FC236}">
                <a16:creationId xmlns:a16="http://schemas.microsoft.com/office/drawing/2014/main" xmlns="" id="{E588EEB2-F066-474E-9D42-A2C808825C24}"/>
              </a:ext>
            </a:extLst>
          </p:cNvPr>
          <p:cNvSpPr>
            <a:spLocks noGrp="1"/>
          </p:cNvSpPr>
          <p:nvPr>
            <p:ph type="body" sz="quarter" idx="11" hasCustomPrompt="1"/>
          </p:nvPr>
        </p:nvSpPr>
        <p:spPr>
          <a:xfrm>
            <a:off x="457200" y="5029200"/>
            <a:ext cx="5867400" cy="833120"/>
          </a:xfrm>
          <a:prstGeom prst="rect">
            <a:avLst/>
          </a:prstGeom>
        </p:spPr>
        <p:txBody>
          <a:bodyPr lIns="0" tIns="0" rIns="0" bIns="0"/>
          <a:lstStyle>
            <a:lvl1pPr marL="0" indent="0">
              <a:lnSpc>
                <a:spcPts val="3600"/>
              </a:lnSpc>
              <a:spcBef>
                <a:spcPts val="0"/>
              </a:spcBef>
              <a:buNone/>
              <a:defRPr sz="3600" b="1" i="0" spc="150" baseline="0">
                <a:solidFill>
                  <a:schemeClr val="tx1"/>
                </a:solidFill>
                <a:latin typeface="Adobe Garamond Pro" panose="02020502060506020403" pitchFamily="18" charset="0"/>
                <a:cs typeface="Arial" panose="020B0604020202020204" pitchFamily="34" charset="0"/>
              </a:defRPr>
            </a:lvl1pPr>
          </a:lstStyle>
          <a:p>
            <a:pPr lvl="0"/>
            <a:r>
              <a:rPr lang="en-US" dirty="0"/>
              <a:t>HEADLINE</a:t>
            </a:r>
          </a:p>
        </p:txBody>
      </p:sp>
    </p:spTree>
    <p:extLst>
      <p:ext uri="{BB962C8B-B14F-4D97-AF65-F5344CB8AC3E}">
        <p14:creationId xmlns:p14="http://schemas.microsoft.com/office/powerpoint/2010/main" val="336410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0/50 Photo Left - Whit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xmlns="" id="{9FEBC288-4306-604B-BE59-FC13FD82833D}"/>
              </a:ext>
            </a:extLst>
          </p:cNvPr>
          <p:cNvSpPr>
            <a:spLocks noGrp="1"/>
          </p:cNvSpPr>
          <p:nvPr>
            <p:ph type="pic" sz="quarter" idx="10" hasCustomPrompt="1"/>
          </p:nvPr>
        </p:nvSpPr>
        <p:spPr>
          <a:xfrm>
            <a:off x="0" y="0"/>
            <a:ext cx="6096000" cy="6858000"/>
          </a:xfrm>
          <a:prstGeom prst="rect">
            <a:avLst/>
          </a:prstGeom>
          <a:solidFill>
            <a:schemeClr val="bg1">
              <a:lumMod val="75000"/>
            </a:schemeClr>
          </a:solidFill>
        </p:spPr>
        <p:txBody>
          <a:bodyPr anchor="ctr" anchorCtr="0"/>
          <a:lstStyle>
            <a:lvl1pPr marL="0" indent="0" algn="ctr">
              <a:buNone/>
              <a:defRPr sz="1800" b="1" i="0">
                <a:latin typeface="Arial" panose="020B0604020202020204" pitchFamily="34" charset="0"/>
                <a:cs typeface="Arial" panose="020B0604020202020204" pitchFamily="34" charset="0"/>
              </a:defRPr>
            </a:lvl1pPr>
          </a:lstStyle>
          <a:p>
            <a:r>
              <a:rPr lang="en-US" dirty="0"/>
              <a:t>CLICK TO INSERT PHOTO (JPEG, PNG)</a:t>
            </a:r>
          </a:p>
        </p:txBody>
      </p:sp>
      <p:sp>
        <p:nvSpPr>
          <p:cNvPr id="7" name="Text Placeholder 4">
            <a:extLst>
              <a:ext uri="{FF2B5EF4-FFF2-40B4-BE49-F238E27FC236}">
                <a16:creationId xmlns:a16="http://schemas.microsoft.com/office/drawing/2014/main" xmlns="" id="{D76AC3BB-CB25-C348-959C-D5707F5688C2}"/>
              </a:ext>
            </a:extLst>
          </p:cNvPr>
          <p:cNvSpPr>
            <a:spLocks noGrp="1"/>
          </p:cNvSpPr>
          <p:nvPr>
            <p:ph type="body" sz="quarter" idx="11" hasCustomPrompt="1"/>
          </p:nvPr>
        </p:nvSpPr>
        <p:spPr>
          <a:xfrm>
            <a:off x="6324600" y="457200"/>
            <a:ext cx="5410200" cy="833120"/>
          </a:xfrm>
          <a:prstGeom prst="rect">
            <a:avLst/>
          </a:prstGeom>
        </p:spPr>
        <p:txBody>
          <a:bodyPr lIns="182880" tIns="0" rIns="0" bIns="0"/>
          <a:lstStyle>
            <a:lvl1pPr marL="0" indent="0">
              <a:lnSpc>
                <a:spcPts val="3600"/>
              </a:lnSpc>
              <a:spcBef>
                <a:spcPts val="0"/>
              </a:spcBef>
              <a:buNone/>
              <a:defRPr sz="3600" b="1" i="0" spc="150" baseline="0">
                <a:latin typeface="Adobe Garamond Pro" panose="02020502060506020403" pitchFamily="18" charset="0"/>
                <a:cs typeface="Arial" panose="020B0604020202020204" pitchFamily="34" charset="0"/>
              </a:defRPr>
            </a:lvl1pPr>
          </a:lstStyle>
          <a:p>
            <a:pPr lvl="0"/>
            <a:r>
              <a:rPr lang="en-US" dirty="0"/>
              <a:t>HEADLINE</a:t>
            </a:r>
          </a:p>
        </p:txBody>
      </p:sp>
      <p:sp>
        <p:nvSpPr>
          <p:cNvPr id="8" name="Text Placeholder 8">
            <a:extLst>
              <a:ext uri="{FF2B5EF4-FFF2-40B4-BE49-F238E27FC236}">
                <a16:creationId xmlns:a16="http://schemas.microsoft.com/office/drawing/2014/main" xmlns="" id="{460E654F-8719-2542-B215-847E8BB9687F}"/>
              </a:ext>
            </a:extLst>
          </p:cNvPr>
          <p:cNvSpPr>
            <a:spLocks noGrp="1"/>
          </p:cNvSpPr>
          <p:nvPr>
            <p:ph type="body" sz="quarter" idx="12" hasCustomPrompt="1"/>
          </p:nvPr>
        </p:nvSpPr>
        <p:spPr>
          <a:xfrm>
            <a:off x="6324600" y="1828800"/>
            <a:ext cx="5410200" cy="4572000"/>
          </a:xfrm>
          <a:prstGeom prst="rect">
            <a:avLst/>
          </a:prstGeom>
        </p:spPr>
        <p:txBody>
          <a:bodyPr lIns="182880" tIns="0" rIns="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0" i="0">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Body copy.</a:t>
            </a:r>
          </a:p>
        </p:txBody>
      </p:sp>
    </p:spTree>
    <p:extLst>
      <p:ext uri="{BB962C8B-B14F-4D97-AF65-F5344CB8AC3E}">
        <p14:creationId xmlns:p14="http://schemas.microsoft.com/office/powerpoint/2010/main" val="2398916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0/50 Photo Left - White - Subhead">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xmlns="" id="{9FEBC288-4306-604B-BE59-FC13FD82833D}"/>
              </a:ext>
            </a:extLst>
          </p:cNvPr>
          <p:cNvSpPr>
            <a:spLocks noGrp="1"/>
          </p:cNvSpPr>
          <p:nvPr>
            <p:ph type="pic" sz="quarter" idx="10" hasCustomPrompt="1"/>
          </p:nvPr>
        </p:nvSpPr>
        <p:spPr>
          <a:xfrm>
            <a:off x="0" y="0"/>
            <a:ext cx="6096000" cy="6858000"/>
          </a:xfrm>
          <a:prstGeom prst="rect">
            <a:avLst/>
          </a:prstGeom>
          <a:solidFill>
            <a:schemeClr val="bg1">
              <a:lumMod val="75000"/>
            </a:schemeClr>
          </a:solidFill>
        </p:spPr>
        <p:txBody>
          <a:bodyPr anchor="ctr" anchorCtr="0"/>
          <a:lstStyle>
            <a:lvl1pPr marL="0" indent="0" algn="ctr">
              <a:buNone/>
              <a:defRPr sz="1800" b="1" i="0">
                <a:latin typeface="Arial" panose="020B0604020202020204" pitchFamily="34" charset="0"/>
                <a:cs typeface="Arial" panose="020B0604020202020204" pitchFamily="34" charset="0"/>
              </a:defRPr>
            </a:lvl1pPr>
          </a:lstStyle>
          <a:p>
            <a:r>
              <a:rPr lang="en-US" dirty="0"/>
              <a:t>CLICK TO INSERT PHOTO (JPEG, PNG)</a:t>
            </a:r>
          </a:p>
        </p:txBody>
      </p:sp>
      <p:sp>
        <p:nvSpPr>
          <p:cNvPr id="7" name="Text Placeholder 4">
            <a:extLst>
              <a:ext uri="{FF2B5EF4-FFF2-40B4-BE49-F238E27FC236}">
                <a16:creationId xmlns:a16="http://schemas.microsoft.com/office/drawing/2014/main" xmlns="" id="{D76AC3BB-CB25-C348-959C-D5707F5688C2}"/>
              </a:ext>
            </a:extLst>
          </p:cNvPr>
          <p:cNvSpPr>
            <a:spLocks noGrp="1"/>
          </p:cNvSpPr>
          <p:nvPr>
            <p:ph type="body" sz="quarter" idx="11" hasCustomPrompt="1"/>
          </p:nvPr>
        </p:nvSpPr>
        <p:spPr>
          <a:xfrm>
            <a:off x="6324600" y="457200"/>
            <a:ext cx="5410200" cy="833120"/>
          </a:xfrm>
          <a:prstGeom prst="rect">
            <a:avLst/>
          </a:prstGeom>
        </p:spPr>
        <p:txBody>
          <a:bodyPr lIns="182880" tIns="0" rIns="0" bIns="0"/>
          <a:lstStyle>
            <a:lvl1pPr marL="0" indent="0">
              <a:lnSpc>
                <a:spcPts val="3600"/>
              </a:lnSpc>
              <a:spcBef>
                <a:spcPts val="0"/>
              </a:spcBef>
              <a:buNone/>
              <a:defRPr sz="3600" b="1" i="0" spc="150" baseline="0">
                <a:latin typeface="Adobe Garamond Pro" panose="02020502060506020403" pitchFamily="18" charset="0"/>
                <a:cs typeface="Arial" panose="020B0604020202020204" pitchFamily="34" charset="0"/>
              </a:defRPr>
            </a:lvl1pPr>
          </a:lstStyle>
          <a:p>
            <a:pPr lvl="0"/>
            <a:r>
              <a:rPr lang="en-US" dirty="0"/>
              <a:t>HEADLINE</a:t>
            </a:r>
          </a:p>
        </p:txBody>
      </p:sp>
      <p:sp>
        <p:nvSpPr>
          <p:cNvPr id="8" name="Text Placeholder 8">
            <a:extLst>
              <a:ext uri="{FF2B5EF4-FFF2-40B4-BE49-F238E27FC236}">
                <a16:creationId xmlns:a16="http://schemas.microsoft.com/office/drawing/2014/main" xmlns="" id="{460E654F-8719-2542-B215-847E8BB9687F}"/>
              </a:ext>
            </a:extLst>
          </p:cNvPr>
          <p:cNvSpPr>
            <a:spLocks noGrp="1"/>
          </p:cNvSpPr>
          <p:nvPr>
            <p:ph type="body" sz="quarter" idx="12" hasCustomPrompt="1"/>
          </p:nvPr>
        </p:nvSpPr>
        <p:spPr>
          <a:xfrm>
            <a:off x="6324600" y="2377440"/>
            <a:ext cx="5410200" cy="4023360"/>
          </a:xfrm>
          <a:prstGeom prst="rect">
            <a:avLst/>
          </a:prstGeom>
        </p:spPr>
        <p:txBody>
          <a:bodyPr lIns="182880" tIns="0" rIns="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0" i="0">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Body copy.</a:t>
            </a:r>
          </a:p>
        </p:txBody>
      </p:sp>
      <p:sp>
        <p:nvSpPr>
          <p:cNvPr id="5" name="Text Placeholder 8">
            <a:extLst>
              <a:ext uri="{FF2B5EF4-FFF2-40B4-BE49-F238E27FC236}">
                <a16:creationId xmlns:a16="http://schemas.microsoft.com/office/drawing/2014/main" xmlns="" id="{8970362C-14B0-ED4C-BF99-5EB58674ADC3}"/>
              </a:ext>
            </a:extLst>
          </p:cNvPr>
          <p:cNvSpPr>
            <a:spLocks noGrp="1"/>
          </p:cNvSpPr>
          <p:nvPr>
            <p:ph type="body" sz="quarter" idx="13" hasCustomPrompt="1"/>
          </p:nvPr>
        </p:nvSpPr>
        <p:spPr>
          <a:xfrm>
            <a:off x="6324600" y="1828801"/>
            <a:ext cx="5410200" cy="302150"/>
          </a:xfrm>
          <a:prstGeom prst="rect">
            <a:avLst/>
          </a:prstGeom>
        </p:spPr>
        <p:txBody>
          <a:bodyPr lIns="182880" tIns="0" rIns="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1" i="0">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Subhead</a:t>
            </a:r>
          </a:p>
        </p:txBody>
      </p:sp>
    </p:spTree>
    <p:extLst>
      <p:ext uri="{BB962C8B-B14F-4D97-AF65-F5344CB8AC3E}">
        <p14:creationId xmlns:p14="http://schemas.microsoft.com/office/powerpoint/2010/main" val="778665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50 Photo Left - White - Bullets">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xmlns="" id="{9FEBC288-4306-604B-BE59-FC13FD82833D}"/>
              </a:ext>
            </a:extLst>
          </p:cNvPr>
          <p:cNvSpPr>
            <a:spLocks noGrp="1"/>
          </p:cNvSpPr>
          <p:nvPr>
            <p:ph type="pic" sz="quarter" idx="10" hasCustomPrompt="1"/>
          </p:nvPr>
        </p:nvSpPr>
        <p:spPr>
          <a:xfrm>
            <a:off x="0" y="0"/>
            <a:ext cx="6096000" cy="6858000"/>
          </a:xfrm>
          <a:prstGeom prst="rect">
            <a:avLst/>
          </a:prstGeom>
          <a:solidFill>
            <a:schemeClr val="bg1">
              <a:lumMod val="75000"/>
            </a:schemeClr>
          </a:solidFill>
        </p:spPr>
        <p:txBody>
          <a:bodyPr anchor="ctr" anchorCtr="0"/>
          <a:lstStyle>
            <a:lvl1pPr marL="0" indent="0" algn="ctr">
              <a:buNone/>
              <a:defRPr sz="1800" b="1" i="0">
                <a:latin typeface="Arial" panose="020B0604020202020204" pitchFamily="34" charset="0"/>
                <a:cs typeface="Arial" panose="020B0604020202020204" pitchFamily="34" charset="0"/>
              </a:defRPr>
            </a:lvl1pPr>
          </a:lstStyle>
          <a:p>
            <a:r>
              <a:rPr lang="en-US" dirty="0"/>
              <a:t>CLICK TO INSERT PHOTO (JPEG, PNG)</a:t>
            </a:r>
          </a:p>
        </p:txBody>
      </p:sp>
      <p:sp>
        <p:nvSpPr>
          <p:cNvPr id="7" name="Text Placeholder 4">
            <a:extLst>
              <a:ext uri="{FF2B5EF4-FFF2-40B4-BE49-F238E27FC236}">
                <a16:creationId xmlns:a16="http://schemas.microsoft.com/office/drawing/2014/main" xmlns="" id="{D76AC3BB-CB25-C348-959C-D5707F5688C2}"/>
              </a:ext>
            </a:extLst>
          </p:cNvPr>
          <p:cNvSpPr>
            <a:spLocks noGrp="1"/>
          </p:cNvSpPr>
          <p:nvPr>
            <p:ph type="body" sz="quarter" idx="11" hasCustomPrompt="1"/>
          </p:nvPr>
        </p:nvSpPr>
        <p:spPr>
          <a:xfrm>
            <a:off x="6324600" y="457200"/>
            <a:ext cx="5410200" cy="833120"/>
          </a:xfrm>
          <a:prstGeom prst="rect">
            <a:avLst/>
          </a:prstGeom>
        </p:spPr>
        <p:txBody>
          <a:bodyPr lIns="182880" tIns="0" rIns="0" bIns="0"/>
          <a:lstStyle>
            <a:lvl1pPr marL="0" indent="0">
              <a:lnSpc>
                <a:spcPts val="3600"/>
              </a:lnSpc>
              <a:spcBef>
                <a:spcPts val="0"/>
              </a:spcBef>
              <a:buNone/>
              <a:defRPr sz="3600" b="1" i="0" spc="150" baseline="0">
                <a:latin typeface="Adobe Garamond Pro" panose="02020502060506020403" pitchFamily="18" charset="0"/>
                <a:cs typeface="Arial" panose="020B0604020202020204" pitchFamily="34" charset="0"/>
              </a:defRPr>
            </a:lvl1pPr>
          </a:lstStyle>
          <a:p>
            <a:pPr lvl="0"/>
            <a:r>
              <a:rPr lang="en-US" dirty="0"/>
              <a:t>HEADLINE</a:t>
            </a:r>
          </a:p>
        </p:txBody>
      </p:sp>
      <p:sp>
        <p:nvSpPr>
          <p:cNvPr id="8" name="Text Placeholder 8">
            <a:extLst>
              <a:ext uri="{FF2B5EF4-FFF2-40B4-BE49-F238E27FC236}">
                <a16:creationId xmlns:a16="http://schemas.microsoft.com/office/drawing/2014/main" xmlns="" id="{460E654F-8719-2542-B215-847E8BB9687F}"/>
              </a:ext>
            </a:extLst>
          </p:cNvPr>
          <p:cNvSpPr>
            <a:spLocks noGrp="1"/>
          </p:cNvSpPr>
          <p:nvPr>
            <p:ph type="body" sz="quarter" idx="12" hasCustomPrompt="1"/>
          </p:nvPr>
        </p:nvSpPr>
        <p:spPr>
          <a:xfrm>
            <a:off x="6324600" y="2377440"/>
            <a:ext cx="5410200" cy="4023360"/>
          </a:xfrm>
          <a:prstGeom prst="rect">
            <a:avLst/>
          </a:prstGeom>
        </p:spPr>
        <p:txBody>
          <a:bodyPr lIns="182880" tIns="0" rIns="0" bIns="0"/>
          <a:lstStyle>
            <a:lvl1pPr marL="0" marR="0" indent="0" algn="l" defTabSz="914400" rtl="0" eaLnBrk="1" fontAlgn="auto" latinLnBrk="0" hangingPunct="1">
              <a:lnSpc>
                <a:spcPts val="2400"/>
              </a:lnSpc>
              <a:spcBef>
                <a:spcPts val="0"/>
              </a:spcBef>
              <a:spcAft>
                <a:spcPts val="0"/>
              </a:spcAft>
              <a:buClrTx/>
              <a:buSzPct val="75000"/>
              <a:buFont typeface="Arial" panose="020B0604020202020204" pitchFamily="34" charset="0"/>
              <a:buChar char="•"/>
              <a:tabLst/>
              <a:defRPr sz="2000" b="0" i="0">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Bulleted body copy</a:t>
            </a:r>
          </a:p>
        </p:txBody>
      </p:sp>
      <p:sp>
        <p:nvSpPr>
          <p:cNvPr id="5" name="Text Placeholder 8">
            <a:extLst>
              <a:ext uri="{FF2B5EF4-FFF2-40B4-BE49-F238E27FC236}">
                <a16:creationId xmlns:a16="http://schemas.microsoft.com/office/drawing/2014/main" xmlns="" id="{8970362C-14B0-ED4C-BF99-5EB58674ADC3}"/>
              </a:ext>
            </a:extLst>
          </p:cNvPr>
          <p:cNvSpPr>
            <a:spLocks noGrp="1"/>
          </p:cNvSpPr>
          <p:nvPr>
            <p:ph type="body" sz="quarter" idx="13" hasCustomPrompt="1"/>
          </p:nvPr>
        </p:nvSpPr>
        <p:spPr>
          <a:xfrm>
            <a:off x="6324600" y="1828801"/>
            <a:ext cx="5410200" cy="302150"/>
          </a:xfrm>
          <a:prstGeom prst="rect">
            <a:avLst/>
          </a:prstGeom>
        </p:spPr>
        <p:txBody>
          <a:bodyPr lIns="182880" tIns="0" rIns="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1" i="0">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Subhead</a:t>
            </a:r>
          </a:p>
        </p:txBody>
      </p:sp>
    </p:spTree>
    <p:extLst>
      <p:ext uri="{BB962C8B-B14F-4D97-AF65-F5344CB8AC3E}">
        <p14:creationId xmlns:p14="http://schemas.microsoft.com/office/powerpoint/2010/main" val="1974478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50 Photo Right -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94A9F54C-466B-FD43-88E7-4FB24ED41192}"/>
              </a:ext>
            </a:extLst>
          </p:cNvPr>
          <p:cNvSpPr>
            <a:spLocks noGrp="1"/>
          </p:cNvSpPr>
          <p:nvPr>
            <p:ph type="pic" sz="quarter" idx="10" hasCustomPrompt="1"/>
          </p:nvPr>
        </p:nvSpPr>
        <p:spPr>
          <a:xfrm>
            <a:off x="6096000" y="0"/>
            <a:ext cx="6096000" cy="6858000"/>
          </a:xfrm>
          <a:prstGeom prst="rect">
            <a:avLst/>
          </a:prstGeom>
          <a:solidFill>
            <a:schemeClr val="bg1">
              <a:lumMod val="75000"/>
            </a:schemeClr>
          </a:solidFill>
        </p:spPr>
        <p:txBody>
          <a:bodyPr anchor="ctr" anchorCtr="0"/>
          <a:lstStyle>
            <a:lvl1pPr marL="0" indent="0" algn="ctr">
              <a:buNone/>
              <a:defRPr sz="1800" b="1" i="0">
                <a:latin typeface="Arial" panose="020B0604020202020204" pitchFamily="34" charset="0"/>
                <a:cs typeface="Arial" panose="020B0604020202020204" pitchFamily="34" charset="0"/>
              </a:defRPr>
            </a:lvl1pPr>
          </a:lstStyle>
          <a:p>
            <a:r>
              <a:rPr lang="en-US" dirty="0"/>
              <a:t>CLICK TO INSERT PHOTO (JPEG, PNG)</a:t>
            </a:r>
          </a:p>
        </p:txBody>
      </p:sp>
      <p:sp>
        <p:nvSpPr>
          <p:cNvPr id="6" name="Text Placeholder 4">
            <a:extLst>
              <a:ext uri="{FF2B5EF4-FFF2-40B4-BE49-F238E27FC236}">
                <a16:creationId xmlns:a16="http://schemas.microsoft.com/office/drawing/2014/main" xmlns="" id="{BBB7BD60-9949-D54C-9E48-042847CAFAB7}"/>
              </a:ext>
            </a:extLst>
          </p:cNvPr>
          <p:cNvSpPr>
            <a:spLocks noGrp="1"/>
          </p:cNvSpPr>
          <p:nvPr>
            <p:ph type="body" sz="quarter" idx="11" hasCustomPrompt="1"/>
          </p:nvPr>
        </p:nvSpPr>
        <p:spPr>
          <a:xfrm>
            <a:off x="457200" y="457200"/>
            <a:ext cx="5410200" cy="833120"/>
          </a:xfrm>
          <a:prstGeom prst="rect">
            <a:avLst/>
          </a:prstGeom>
        </p:spPr>
        <p:txBody>
          <a:bodyPr lIns="0" tIns="0" rIns="182880" bIns="0"/>
          <a:lstStyle>
            <a:lvl1pPr marL="0" indent="0">
              <a:lnSpc>
                <a:spcPts val="3600"/>
              </a:lnSpc>
              <a:spcBef>
                <a:spcPts val="0"/>
              </a:spcBef>
              <a:buNone/>
              <a:defRPr sz="3600" b="1" i="0" spc="150" baseline="0">
                <a:latin typeface="Adobe Garamond Pro" panose="02020502060506020403" pitchFamily="18" charset="0"/>
                <a:cs typeface="Arial" panose="020B0604020202020204" pitchFamily="34" charset="0"/>
              </a:defRPr>
            </a:lvl1pPr>
          </a:lstStyle>
          <a:p>
            <a:pPr lvl="0"/>
            <a:r>
              <a:rPr lang="en-US" dirty="0"/>
              <a:t>HEADLINE</a:t>
            </a:r>
          </a:p>
        </p:txBody>
      </p:sp>
      <p:sp>
        <p:nvSpPr>
          <p:cNvPr id="7" name="Text Placeholder 8">
            <a:extLst>
              <a:ext uri="{FF2B5EF4-FFF2-40B4-BE49-F238E27FC236}">
                <a16:creationId xmlns:a16="http://schemas.microsoft.com/office/drawing/2014/main" xmlns="" id="{127D01D4-A8F0-E442-8179-1AB159E727F0}"/>
              </a:ext>
            </a:extLst>
          </p:cNvPr>
          <p:cNvSpPr>
            <a:spLocks noGrp="1"/>
          </p:cNvSpPr>
          <p:nvPr>
            <p:ph type="body" sz="quarter" idx="12" hasCustomPrompt="1"/>
          </p:nvPr>
        </p:nvSpPr>
        <p:spPr>
          <a:xfrm>
            <a:off x="457200" y="1828800"/>
            <a:ext cx="5410200" cy="4572000"/>
          </a:xfrm>
          <a:prstGeom prst="rect">
            <a:avLst/>
          </a:prstGeom>
        </p:spPr>
        <p:txBody>
          <a:bodyPr lIns="0" tIns="0" rIns="18288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0" i="0">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Body copy.</a:t>
            </a:r>
          </a:p>
        </p:txBody>
      </p:sp>
    </p:spTree>
    <p:extLst>
      <p:ext uri="{BB962C8B-B14F-4D97-AF65-F5344CB8AC3E}">
        <p14:creationId xmlns:p14="http://schemas.microsoft.com/office/powerpoint/2010/main" val="2999475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0/50 Photo Right - White - Subhea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94A9F54C-466B-FD43-88E7-4FB24ED41192}"/>
              </a:ext>
            </a:extLst>
          </p:cNvPr>
          <p:cNvSpPr>
            <a:spLocks noGrp="1"/>
          </p:cNvSpPr>
          <p:nvPr>
            <p:ph type="pic" sz="quarter" idx="10" hasCustomPrompt="1"/>
          </p:nvPr>
        </p:nvSpPr>
        <p:spPr>
          <a:xfrm>
            <a:off x="6096000" y="0"/>
            <a:ext cx="6096000" cy="6858000"/>
          </a:xfrm>
          <a:prstGeom prst="rect">
            <a:avLst/>
          </a:prstGeom>
          <a:solidFill>
            <a:schemeClr val="bg1">
              <a:lumMod val="75000"/>
            </a:schemeClr>
          </a:solidFill>
        </p:spPr>
        <p:txBody>
          <a:bodyPr anchor="ctr" anchorCtr="0"/>
          <a:lstStyle>
            <a:lvl1pPr marL="0" indent="0" algn="ctr">
              <a:buNone/>
              <a:defRPr sz="1800" b="1" i="0">
                <a:latin typeface="Arial" panose="020B0604020202020204" pitchFamily="34" charset="0"/>
                <a:cs typeface="Arial" panose="020B0604020202020204" pitchFamily="34" charset="0"/>
              </a:defRPr>
            </a:lvl1pPr>
          </a:lstStyle>
          <a:p>
            <a:r>
              <a:rPr lang="en-US" dirty="0"/>
              <a:t>CLICK TO INSERT PHOTO (JPEG, PNG)</a:t>
            </a:r>
          </a:p>
        </p:txBody>
      </p:sp>
      <p:sp>
        <p:nvSpPr>
          <p:cNvPr id="5" name="Text Placeholder 4">
            <a:extLst>
              <a:ext uri="{FF2B5EF4-FFF2-40B4-BE49-F238E27FC236}">
                <a16:creationId xmlns:a16="http://schemas.microsoft.com/office/drawing/2014/main" xmlns="" id="{E794AA19-E671-6246-8F6C-1000C38E5B5E}"/>
              </a:ext>
            </a:extLst>
          </p:cNvPr>
          <p:cNvSpPr>
            <a:spLocks noGrp="1"/>
          </p:cNvSpPr>
          <p:nvPr>
            <p:ph type="body" sz="quarter" idx="11" hasCustomPrompt="1"/>
          </p:nvPr>
        </p:nvSpPr>
        <p:spPr>
          <a:xfrm>
            <a:off x="457200" y="457200"/>
            <a:ext cx="5410200" cy="833120"/>
          </a:xfrm>
          <a:prstGeom prst="rect">
            <a:avLst/>
          </a:prstGeom>
        </p:spPr>
        <p:txBody>
          <a:bodyPr lIns="0" tIns="0" rIns="182880" bIns="0"/>
          <a:lstStyle>
            <a:lvl1pPr marL="0" indent="0">
              <a:lnSpc>
                <a:spcPts val="3600"/>
              </a:lnSpc>
              <a:spcBef>
                <a:spcPts val="0"/>
              </a:spcBef>
              <a:buNone/>
              <a:defRPr sz="3600" b="1" i="0" spc="150" baseline="0">
                <a:latin typeface="Adobe Garamond Pro" panose="02020502060506020403" pitchFamily="18" charset="0"/>
                <a:cs typeface="Arial" panose="020B0604020202020204" pitchFamily="34" charset="0"/>
              </a:defRPr>
            </a:lvl1pPr>
          </a:lstStyle>
          <a:p>
            <a:pPr lvl="0"/>
            <a:r>
              <a:rPr lang="en-US" dirty="0"/>
              <a:t>HEADLINE</a:t>
            </a:r>
          </a:p>
        </p:txBody>
      </p:sp>
      <p:sp>
        <p:nvSpPr>
          <p:cNvPr id="8" name="Text Placeholder 8">
            <a:extLst>
              <a:ext uri="{FF2B5EF4-FFF2-40B4-BE49-F238E27FC236}">
                <a16:creationId xmlns:a16="http://schemas.microsoft.com/office/drawing/2014/main" xmlns="" id="{27540D27-B96D-6A40-98C2-2C8DA28CB18F}"/>
              </a:ext>
            </a:extLst>
          </p:cNvPr>
          <p:cNvSpPr>
            <a:spLocks noGrp="1"/>
          </p:cNvSpPr>
          <p:nvPr>
            <p:ph type="body" sz="quarter" idx="12" hasCustomPrompt="1"/>
          </p:nvPr>
        </p:nvSpPr>
        <p:spPr>
          <a:xfrm>
            <a:off x="457200" y="2377440"/>
            <a:ext cx="5410200" cy="4023360"/>
          </a:xfrm>
          <a:prstGeom prst="rect">
            <a:avLst/>
          </a:prstGeom>
        </p:spPr>
        <p:txBody>
          <a:bodyPr lIns="0" tIns="0" rIns="18288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0" i="0">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Body copy.</a:t>
            </a:r>
          </a:p>
        </p:txBody>
      </p:sp>
      <p:sp>
        <p:nvSpPr>
          <p:cNvPr id="9" name="Text Placeholder 8">
            <a:extLst>
              <a:ext uri="{FF2B5EF4-FFF2-40B4-BE49-F238E27FC236}">
                <a16:creationId xmlns:a16="http://schemas.microsoft.com/office/drawing/2014/main" xmlns="" id="{6C6B00C4-68AD-7044-A5B9-3C0B1EF487D6}"/>
              </a:ext>
            </a:extLst>
          </p:cNvPr>
          <p:cNvSpPr>
            <a:spLocks noGrp="1"/>
          </p:cNvSpPr>
          <p:nvPr>
            <p:ph type="body" sz="quarter" idx="13" hasCustomPrompt="1"/>
          </p:nvPr>
        </p:nvSpPr>
        <p:spPr>
          <a:xfrm>
            <a:off x="457200" y="1828801"/>
            <a:ext cx="5410200" cy="302150"/>
          </a:xfrm>
          <a:prstGeom prst="rect">
            <a:avLst/>
          </a:prstGeom>
        </p:spPr>
        <p:txBody>
          <a:bodyPr lIns="0" tIns="0" rIns="18288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1" i="0">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Subhead</a:t>
            </a:r>
          </a:p>
        </p:txBody>
      </p:sp>
    </p:spTree>
    <p:extLst>
      <p:ext uri="{BB962C8B-B14F-4D97-AF65-F5344CB8AC3E}">
        <p14:creationId xmlns:p14="http://schemas.microsoft.com/office/powerpoint/2010/main" val="312447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50 Photo RIght - White - Bulle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94A9F54C-466B-FD43-88E7-4FB24ED41192}"/>
              </a:ext>
            </a:extLst>
          </p:cNvPr>
          <p:cNvSpPr>
            <a:spLocks noGrp="1"/>
          </p:cNvSpPr>
          <p:nvPr>
            <p:ph type="pic" sz="quarter" idx="10" hasCustomPrompt="1"/>
          </p:nvPr>
        </p:nvSpPr>
        <p:spPr>
          <a:xfrm>
            <a:off x="6096000" y="0"/>
            <a:ext cx="6096000" cy="6858000"/>
          </a:xfrm>
          <a:prstGeom prst="rect">
            <a:avLst/>
          </a:prstGeom>
          <a:solidFill>
            <a:schemeClr val="bg1">
              <a:lumMod val="75000"/>
            </a:schemeClr>
          </a:solidFill>
        </p:spPr>
        <p:txBody>
          <a:bodyPr anchor="ctr" anchorCtr="0"/>
          <a:lstStyle>
            <a:lvl1pPr marL="0" indent="0" algn="ctr">
              <a:buNone/>
              <a:defRPr sz="1800" b="1" i="0">
                <a:latin typeface="Arial" panose="020B0604020202020204" pitchFamily="34" charset="0"/>
                <a:cs typeface="Arial" panose="020B0604020202020204" pitchFamily="34" charset="0"/>
              </a:defRPr>
            </a:lvl1pPr>
          </a:lstStyle>
          <a:p>
            <a:r>
              <a:rPr lang="en-US" dirty="0"/>
              <a:t>CLICK TO INSERT PHOTO (JPEG, PNG)</a:t>
            </a:r>
          </a:p>
        </p:txBody>
      </p:sp>
      <p:sp>
        <p:nvSpPr>
          <p:cNvPr id="5" name="Text Placeholder 4">
            <a:extLst>
              <a:ext uri="{FF2B5EF4-FFF2-40B4-BE49-F238E27FC236}">
                <a16:creationId xmlns:a16="http://schemas.microsoft.com/office/drawing/2014/main" xmlns="" id="{1248CFBF-C8CB-6549-9DE5-60687E3259EC}"/>
              </a:ext>
            </a:extLst>
          </p:cNvPr>
          <p:cNvSpPr>
            <a:spLocks noGrp="1"/>
          </p:cNvSpPr>
          <p:nvPr>
            <p:ph type="body" sz="quarter" idx="11" hasCustomPrompt="1"/>
          </p:nvPr>
        </p:nvSpPr>
        <p:spPr>
          <a:xfrm>
            <a:off x="457200" y="457200"/>
            <a:ext cx="5410200" cy="833120"/>
          </a:xfrm>
          <a:prstGeom prst="rect">
            <a:avLst/>
          </a:prstGeom>
        </p:spPr>
        <p:txBody>
          <a:bodyPr lIns="0" tIns="0" rIns="182880" bIns="0"/>
          <a:lstStyle>
            <a:lvl1pPr marL="0" indent="0">
              <a:lnSpc>
                <a:spcPts val="3600"/>
              </a:lnSpc>
              <a:spcBef>
                <a:spcPts val="0"/>
              </a:spcBef>
              <a:buNone/>
              <a:defRPr sz="3600" b="1" i="0" spc="150" baseline="0">
                <a:latin typeface="Adobe Garamond Pro" panose="02020502060506020403" pitchFamily="18" charset="0"/>
                <a:cs typeface="Arial" panose="020B0604020202020204" pitchFamily="34" charset="0"/>
              </a:defRPr>
            </a:lvl1pPr>
          </a:lstStyle>
          <a:p>
            <a:pPr lvl="0"/>
            <a:r>
              <a:rPr lang="en-US" dirty="0"/>
              <a:t>HEADLINE</a:t>
            </a:r>
          </a:p>
        </p:txBody>
      </p:sp>
      <p:sp>
        <p:nvSpPr>
          <p:cNvPr id="8" name="Text Placeholder 8">
            <a:extLst>
              <a:ext uri="{FF2B5EF4-FFF2-40B4-BE49-F238E27FC236}">
                <a16:creationId xmlns:a16="http://schemas.microsoft.com/office/drawing/2014/main" xmlns="" id="{F7A40259-FA29-3449-BDBF-FC0695A42F71}"/>
              </a:ext>
            </a:extLst>
          </p:cNvPr>
          <p:cNvSpPr>
            <a:spLocks noGrp="1"/>
          </p:cNvSpPr>
          <p:nvPr>
            <p:ph type="body" sz="quarter" idx="12" hasCustomPrompt="1"/>
          </p:nvPr>
        </p:nvSpPr>
        <p:spPr>
          <a:xfrm>
            <a:off x="457200" y="2377440"/>
            <a:ext cx="5410200" cy="4023360"/>
          </a:xfrm>
          <a:prstGeom prst="rect">
            <a:avLst/>
          </a:prstGeom>
        </p:spPr>
        <p:txBody>
          <a:bodyPr lIns="0" tIns="0" rIns="182880" bIns="0"/>
          <a:lstStyle>
            <a:lvl1pPr marL="0" marR="0" indent="0" algn="l" defTabSz="914400" rtl="0" eaLnBrk="1" fontAlgn="auto" latinLnBrk="0" hangingPunct="1">
              <a:lnSpc>
                <a:spcPts val="2400"/>
              </a:lnSpc>
              <a:spcBef>
                <a:spcPts val="0"/>
              </a:spcBef>
              <a:spcAft>
                <a:spcPts val="0"/>
              </a:spcAft>
              <a:buClrTx/>
              <a:buSzPct val="75000"/>
              <a:buFont typeface="Arial" panose="020B0604020202020204" pitchFamily="34" charset="0"/>
              <a:buChar char="•"/>
              <a:tabLst/>
              <a:defRPr sz="2000" b="0" i="0">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Bulleted body copy.</a:t>
            </a:r>
          </a:p>
        </p:txBody>
      </p:sp>
      <p:sp>
        <p:nvSpPr>
          <p:cNvPr id="9" name="Text Placeholder 8">
            <a:extLst>
              <a:ext uri="{FF2B5EF4-FFF2-40B4-BE49-F238E27FC236}">
                <a16:creationId xmlns:a16="http://schemas.microsoft.com/office/drawing/2014/main" xmlns="" id="{2EBA5C44-BA87-1945-82CB-1FDDD3221447}"/>
              </a:ext>
            </a:extLst>
          </p:cNvPr>
          <p:cNvSpPr>
            <a:spLocks noGrp="1"/>
          </p:cNvSpPr>
          <p:nvPr>
            <p:ph type="body" sz="quarter" idx="13" hasCustomPrompt="1"/>
          </p:nvPr>
        </p:nvSpPr>
        <p:spPr>
          <a:xfrm>
            <a:off x="457200" y="1828801"/>
            <a:ext cx="5410200" cy="302150"/>
          </a:xfrm>
          <a:prstGeom prst="rect">
            <a:avLst/>
          </a:prstGeom>
        </p:spPr>
        <p:txBody>
          <a:bodyPr lIns="0" tIns="0" rIns="18288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1" i="0">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Subhead</a:t>
            </a:r>
          </a:p>
        </p:txBody>
      </p:sp>
    </p:spTree>
    <p:extLst>
      <p:ext uri="{BB962C8B-B14F-4D97-AF65-F5344CB8AC3E}">
        <p14:creationId xmlns:p14="http://schemas.microsoft.com/office/powerpoint/2010/main" val="1873270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0/50 Photo Left - Black">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xmlns="" id="{9FEBC288-4306-604B-BE59-FC13FD82833D}"/>
              </a:ext>
            </a:extLst>
          </p:cNvPr>
          <p:cNvSpPr>
            <a:spLocks noGrp="1"/>
          </p:cNvSpPr>
          <p:nvPr>
            <p:ph type="pic" sz="quarter" idx="10" hasCustomPrompt="1"/>
          </p:nvPr>
        </p:nvSpPr>
        <p:spPr>
          <a:xfrm>
            <a:off x="0" y="0"/>
            <a:ext cx="6096000" cy="6858000"/>
          </a:xfrm>
          <a:prstGeom prst="rect">
            <a:avLst/>
          </a:prstGeom>
          <a:solidFill>
            <a:schemeClr val="bg1">
              <a:lumMod val="75000"/>
            </a:schemeClr>
          </a:solidFill>
        </p:spPr>
        <p:txBody>
          <a:bodyPr anchor="ctr" anchorCtr="0"/>
          <a:lstStyle>
            <a:lvl1pPr marL="0" indent="0" algn="ctr">
              <a:buNone/>
              <a:defRPr sz="1800" b="1" i="0">
                <a:latin typeface="Arial" panose="020B0604020202020204" pitchFamily="34" charset="0"/>
                <a:cs typeface="Arial" panose="020B0604020202020204" pitchFamily="34" charset="0"/>
              </a:defRPr>
            </a:lvl1pPr>
          </a:lstStyle>
          <a:p>
            <a:r>
              <a:rPr lang="en-US" dirty="0"/>
              <a:t>CLICK TO INSERT PHOTO (JPEG, PNG)</a:t>
            </a:r>
          </a:p>
        </p:txBody>
      </p:sp>
      <p:sp>
        <p:nvSpPr>
          <p:cNvPr id="3" name="Rectangle 2">
            <a:extLst>
              <a:ext uri="{FF2B5EF4-FFF2-40B4-BE49-F238E27FC236}">
                <a16:creationId xmlns:a16="http://schemas.microsoft.com/office/drawing/2014/main" xmlns="" id="{DA44525F-4AFA-6E40-8E60-F56AC72452E0}"/>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xmlns="" id="{498027DE-D267-2548-9D4F-040154793B32}"/>
              </a:ext>
            </a:extLst>
          </p:cNvPr>
          <p:cNvSpPr>
            <a:spLocks noGrp="1"/>
          </p:cNvSpPr>
          <p:nvPr>
            <p:ph type="body" sz="quarter" idx="11" hasCustomPrompt="1"/>
          </p:nvPr>
        </p:nvSpPr>
        <p:spPr>
          <a:xfrm>
            <a:off x="6324600" y="457200"/>
            <a:ext cx="5410200" cy="833120"/>
          </a:xfrm>
          <a:prstGeom prst="rect">
            <a:avLst/>
          </a:prstGeom>
        </p:spPr>
        <p:txBody>
          <a:bodyPr lIns="182880" tIns="0" rIns="0" bIns="0"/>
          <a:lstStyle>
            <a:lvl1pPr marL="0" indent="0">
              <a:lnSpc>
                <a:spcPts val="3600"/>
              </a:lnSpc>
              <a:spcBef>
                <a:spcPts val="0"/>
              </a:spcBef>
              <a:buNone/>
              <a:defRPr sz="3600" b="1" i="0" spc="150" baseline="0">
                <a:solidFill>
                  <a:schemeClr val="bg1"/>
                </a:solidFill>
                <a:latin typeface="Adobe Garamond Pro" panose="02020502060506020403" pitchFamily="18" charset="0"/>
                <a:cs typeface="Arial" panose="020B0604020202020204" pitchFamily="34" charset="0"/>
              </a:defRPr>
            </a:lvl1pPr>
          </a:lstStyle>
          <a:p>
            <a:pPr lvl="0"/>
            <a:r>
              <a:rPr lang="en-US" dirty="0"/>
              <a:t>HEADLINE</a:t>
            </a:r>
          </a:p>
        </p:txBody>
      </p:sp>
      <p:sp>
        <p:nvSpPr>
          <p:cNvPr id="6" name="Text Placeholder 8">
            <a:extLst>
              <a:ext uri="{FF2B5EF4-FFF2-40B4-BE49-F238E27FC236}">
                <a16:creationId xmlns:a16="http://schemas.microsoft.com/office/drawing/2014/main" xmlns="" id="{CE9572B7-DE57-FC46-B5B5-9B151C2B7267}"/>
              </a:ext>
            </a:extLst>
          </p:cNvPr>
          <p:cNvSpPr>
            <a:spLocks noGrp="1"/>
          </p:cNvSpPr>
          <p:nvPr>
            <p:ph type="body" sz="quarter" idx="12" hasCustomPrompt="1"/>
          </p:nvPr>
        </p:nvSpPr>
        <p:spPr>
          <a:xfrm>
            <a:off x="6324600" y="1828800"/>
            <a:ext cx="5410200" cy="4572000"/>
          </a:xfrm>
          <a:prstGeom prst="rect">
            <a:avLst/>
          </a:prstGeom>
        </p:spPr>
        <p:txBody>
          <a:bodyPr lIns="182880" tIns="0" rIns="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0" i="0">
                <a:solidFill>
                  <a:schemeClr val="bg1"/>
                </a:solidFill>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Body copy.</a:t>
            </a:r>
          </a:p>
        </p:txBody>
      </p:sp>
    </p:spTree>
    <p:extLst>
      <p:ext uri="{BB962C8B-B14F-4D97-AF65-F5344CB8AC3E}">
        <p14:creationId xmlns:p14="http://schemas.microsoft.com/office/powerpoint/2010/main" val="1461991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0/50 Photo Left - Black - Subhea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E3865587-3AF5-804A-B75B-E042AB13578F}"/>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xmlns="" id="{9FEBC288-4306-604B-BE59-FC13FD82833D}"/>
              </a:ext>
            </a:extLst>
          </p:cNvPr>
          <p:cNvSpPr>
            <a:spLocks noGrp="1"/>
          </p:cNvSpPr>
          <p:nvPr>
            <p:ph type="pic" sz="quarter" idx="10" hasCustomPrompt="1"/>
          </p:nvPr>
        </p:nvSpPr>
        <p:spPr>
          <a:xfrm>
            <a:off x="0" y="0"/>
            <a:ext cx="6096000" cy="6858000"/>
          </a:xfrm>
          <a:prstGeom prst="rect">
            <a:avLst/>
          </a:prstGeom>
          <a:solidFill>
            <a:schemeClr val="bg1">
              <a:lumMod val="75000"/>
            </a:schemeClr>
          </a:solidFill>
        </p:spPr>
        <p:txBody>
          <a:bodyPr anchor="ctr" anchorCtr="0"/>
          <a:lstStyle>
            <a:lvl1pPr marL="0" indent="0" algn="ctr">
              <a:buNone/>
              <a:defRPr sz="1800" b="1" i="0">
                <a:latin typeface="Arial" panose="020B0604020202020204" pitchFamily="34" charset="0"/>
                <a:cs typeface="Arial" panose="020B0604020202020204" pitchFamily="34" charset="0"/>
              </a:defRPr>
            </a:lvl1pPr>
          </a:lstStyle>
          <a:p>
            <a:r>
              <a:rPr lang="en-US" dirty="0"/>
              <a:t>CLICK TO INSERT PHOTO (JPEG, PNG)</a:t>
            </a:r>
          </a:p>
        </p:txBody>
      </p:sp>
      <p:sp>
        <p:nvSpPr>
          <p:cNvPr id="7" name="Text Placeholder 4">
            <a:extLst>
              <a:ext uri="{FF2B5EF4-FFF2-40B4-BE49-F238E27FC236}">
                <a16:creationId xmlns:a16="http://schemas.microsoft.com/office/drawing/2014/main" xmlns="" id="{D76AC3BB-CB25-C348-959C-D5707F5688C2}"/>
              </a:ext>
            </a:extLst>
          </p:cNvPr>
          <p:cNvSpPr>
            <a:spLocks noGrp="1"/>
          </p:cNvSpPr>
          <p:nvPr>
            <p:ph type="body" sz="quarter" idx="11" hasCustomPrompt="1"/>
          </p:nvPr>
        </p:nvSpPr>
        <p:spPr>
          <a:xfrm>
            <a:off x="6324600" y="457200"/>
            <a:ext cx="5410200" cy="833120"/>
          </a:xfrm>
          <a:prstGeom prst="rect">
            <a:avLst/>
          </a:prstGeom>
        </p:spPr>
        <p:txBody>
          <a:bodyPr lIns="182880" tIns="0" rIns="0" bIns="0"/>
          <a:lstStyle>
            <a:lvl1pPr marL="0" indent="0">
              <a:lnSpc>
                <a:spcPts val="3600"/>
              </a:lnSpc>
              <a:spcBef>
                <a:spcPts val="0"/>
              </a:spcBef>
              <a:buNone/>
              <a:defRPr sz="3600" b="1" i="0" spc="150" baseline="0">
                <a:solidFill>
                  <a:schemeClr val="bg1"/>
                </a:solidFill>
                <a:latin typeface="Adobe Garamond Pro" panose="02020502060506020403" pitchFamily="18" charset="0"/>
                <a:cs typeface="Arial" panose="020B0604020202020204" pitchFamily="34" charset="0"/>
              </a:defRPr>
            </a:lvl1pPr>
          </a:lstStyle>
          <a:p>
            <a:pPr lvl="0"/>
            <a:r>
              <a:rPr lang="en-US" dirty="0"/>
              <a:t>HEADLINE</a:t>
            </a:r>
          </a:p>
        </p:txBody>
      </p:sp>
      <p:sp>
        <p:nvSpPr>
          <p:cNvPr id="8" name="Text Placeholder 8">
            <a:extLst>
              <a:ext uri="{FF2B5EF4-FFF2-40B4-BE49-F238E27FC236}">
                <a16:creationId xmlns:a16="http://schemas.microsoft.com/office/drawing/2014/main" xmlns="" id="{460E654F-8719-2542-B215-847E8BB9687F}"/>
              </a:ext>
            </a:extLst>
          </p:cNvPr>
          <p:cNvSpPr>
            <a:spLocks noGrp="1"/>
          </p:cNvSpPr>
          <p:nvPr>
            <p:ph type="body" sz="quarter" idx="12" hasCustomPrompt="1"/>
          </p:nvPr>
        </p:nvSpPr>
        <p:spPr>
          <a:xfrm>
            <a:off x="6324600" y="2377440"/>
            <a:ext cx="5410200" cy="4023360"/>
          </a:xfrm>
          <a:prstGeom prst="rect">
            <a:avLst/>
          </a:prstGeom>
        </p:spPr>
        <p:txBody>
          <a:bodyPr lIns="182880" tIns="0" rIns="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0" i="0">
                <a:solidFill>
                  <a:schemeClr val="bg1"/>
                </a:solidFill>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Body copy.</a:t>
            </a:r>
          </a:p>
        </p:txBody>
      </p:sp>
      <p:sp>
        <p:nvSpPr>
          <p:cNvPr id="5" name="Text Placeholder 8">
            <a:extLst>
              <a:ext uri="{FF2B5EF4-FFF2-40B4-BE49-F238E27FC236}">
                <a16:creationId xmlns:a16="http://schemas.microsoft.com/office/drawing/2014/main" xmlns="" id="{8970362C-14B0-ED4C-BF99-5EB58674ADC3}"/>
              </a:ext>
            </a:extLst>
          </p:cNvPr>
          <p:cNvSpPr>
            <a:spLocks noGrp="1"/>
          </p:cNvSpPr>
          <p:nvPr>
            <p:ph type="body" sz="quarter" idx="13" hasCustomPrompt="1"/>
          </p:nvPr>
        </p:nvSpPr>
        <p:spPr>
          <a:xfrm>
            <a:off x="6324600" y="1828801"/>
            <a:ext cx="5410200" cy="302150"/>
          </a:xfrm>
          <a:prstGeom prst="rect">
            <a:avLst/>
          </a:prstGeom>
        </p:spPr>
        <p:txBody>
          <a:bodyPr lIns="182880" tIns="0" rIns="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1" i="0">
                <a:solidFill>
                  <a:schemeClr val="bg1"/>
                </a:solidFill>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Subhead</a:t>
            </a:r>
          </a:p>
        </p:txBody>
      </p:sp>
    </p:spTree>
    <p:extLst>
      <p:ext uri="{BB962C8B-B14F-4D97-AF65-F5344CB8AC3E}">
        <p14:creationId xmlns:p14="http://schemas.microsoft.com/office/powerpoint/2010/main" val="2487461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Photo Left - Black -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93CC449-A6DB-3C4C-B47A-6B1B6B1051CA}"/>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xmlns="" id="{9FEBC288-4306-604B-BE59-FC13FD82833D}"/>
              </a:ext>
            </a:extLst>
          </p:cNvPr>
          <p:cNvSpPr>
            <a:spLocks noGrp="1"/>
          </p:cNvSpPr>
          <p:nvPr>
            <p:ph type="pic" sz="quarter" idx="10" hasCustomPrompt="1"/>
          </p:nvPr>
        </p:nvSpPr>
        <p:spPr>
          <a:xfrm>
            <a:off x="0" y="0"/>
            <a:ext cx="6096000" cy="6858000"/>
          </a:xfrm>
          <a:prstGeom prst="rect">
            <a:avLst/>
          </a:prstGeom>
          <a:solidFill>
            <a:schemeClr val="bg1">
              <a:lumMod val="75000"/>
            </a:schemeClr>
          </a:solidFill>
        </p:spPr>
        <p:txBody>
          <a:bodyPr anchor="ctr" anchorCtr="0"/>
          <a:lstStyle>
            <a:lvl1pPr marL="0" indent="0" algn="ctr">
              <a:buNone/>
              <a:defRPr sz="1800" b="1" i="0">
                <a:latin typeface="Arial" panose="020B0604020202020204" pitchFamily="34" charset="0"/>
                <a:cs typeface="Arial" panose="020B0604020202020204" pitchFamily="34" charset="0"/>
              </a:defRPr>
            </a:lvl1pPr>
          </a:lstStyle>
          <a:p>
            <a:r>
              <a:rPr lang="en-US" dirty="0"/>
              <a:t>CLICK TO INSERT PHOTO (JPEG, PNG)</a:t>
            </a:r>
          </a:p>
        </p:txBody>
      </p:sp>
      <p:sp>
        <p:nvSpPr>
          <p:cNvPr id="7" name="Text Placeholder 4">
            <a:extLst>
              <a:ext uri="{FF2B5EF4-FFF2-40B4-BE49-F238E27FC236}">
                <a16:creationId xmlns:a16="http://schemas.microsoft.com/office/drawing/2014/main" xmlns="" id="{D76AC3BB-CB25-C348-959C-D5707F5688C2}"/>
              </a:ext>
            </a:extLst>
          </p:cNvPr>
          <p:cNvSpPr>
            <a:spLocks noGrp="1"/>
          </p:cNvSpPr>
          <p:nvPr>
            <p:ph type="body" sz="quarter" idx="11" hasCustomPrompt="1"/>
          </p:nvPr>
        </p:nvSpPr>
        <p:spPr>
          <a:xfrm>
            <a:off x="6324600" y="457200"/>
            <a:ext cx="5410200" cy="833120"/>
          </a:xfrm>
          <a:prstGeom prst="rect">
            <a:avLst/>
          </a:prstGeom>
        </p:spPr>
        <p:txBody>
          <a:bodyPr lIns="182880" tIns="0" rIns="0" bIns="0"/>
          <a:lstStyle>
            <a:lvl1pPr marL="0" indent="0">
              <a:lnSpc>
                <a:spcPts val="3600"/>
              </a:lnSpc>
              <a:spcBef>
                <a:spcPts val="0"/>
              </a:spcBef>
              <a:buNone/>
              <a:defRPr sz="3600" b="1" i="0" spc="150" baseline="0">
                <a:solidFill>
                  <a:schemeClr val="bg1"/>
                </a:solidFill>
                <a:latin typeface="Adobe Garamond Pro" panose="02020502060506020403" pitchFamily="18" charset="0"/>
                <a:cs typeface="Arial" panose="020B0604020202020204" pitchFamily="34" charset="0"/>
              </a:defRPr>
            </a:lvl1pPr>
          </a:lstStyle>
          <a:p>
            <a:pPr lvl="0"/>
            <a:r>
              <a:rPr lang="en-US" dirty="0"/>
              <a:t>HEADLINE</a:t>
            </a:r>
          </a:p>
        </p:txBody>
      </p:sp>
      <p:sp>
        <p:nvSpPr>
          <p:cNvPr id="8" name="Text Placeholder 8">
            <a:extLst>
              <a:ext uri="{FF2B5EF4-FFF2-40B4-BE49-F238E27FC236}">
                <a16:creationId xmlns:a16="http://schemas.microsoft.com/office/drawing/2014/main" xmlns="" id="{460E654F-8719-2542-B215-847E8BB9687F}"/>
              </a:ext>
            </a:extLst>
          </p:cNvPr>
          <p:cNvSpPr>
            <a:spLocks noGrp="1"/>
          </p:cNvSpPr>
          <p:nvPr>
            <p:ph type="body" sz="quarter" idx="12" hasCustomPrompt="1"/>
          </p:nvPr>
        </p:nvSpPr>
        <p:spPr>
          <a:xfrm>
            <a:off x="6324600" y="2377440"/>
            <a:ext cx="5410200" cy="4023360"/>
          </a:xfrm>
          <a:prstGeom prst="rect">
            <a:avLst/>
          </a:prstGeom>
        </p:spPr>
        <p:txBody>
          <a:bodyPr lIns="182880" tIns="0" rIns="0" bIns="0"/>
          <a:lstStyle>
            <a:lvl1pPr marL="0" marR="0" indent="0" algn="l" defTabSz="914400" rtl="0" eaLnBrk="1" fontAlgn="auto" latinLnBrk="0" hangingPunct="1">
              <a:lnSpc>
                <a:spcPts val="2400"/>
              </a:lnSpc>
              <a:spcBef>
                <a:spcPts val="0"/>
              </a:spcBef>
              <a:spcAft>
                <a:spcPts val="0"/>
              </a:spcAft>
              <a:buClrTx/>
              <a:buSzPct val="75000"/>
              <a:buFont typeface="Arial" panose="020B0604020202020204" pitchFamily="34" charset="0"/>
              <a:buChar char="•"/>
              <a:tabLst/>
              <a:defRPr sz="2000" b="0" i="0">
                <a:solidFill>
                  <a:schemeClr val="bg1"/>
                </a:solidFill>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Bulleted body copy.</a:t>
            </a:r>
          </a:p>
        </p:txBody>
      </p:sp>
      <p:sp>
        <p:nvSpPr>
          <p:cNvPr id="5" name="Text Placeholder 8">
            <a:extLst>
              <a:ext uri="{FF2B5EF4-FFF2-40B4-BE49-F238E27FC236}">
                <a16:creationId xmlns:a16="http://schemas.microsoft.com/office/drawing/2014/main" xmlns="" id="{8970362C-14B0-ED4C-BF99-5EB58674ADC3}"/>
              </a:ext>
            </a:extLst>
          </p:cNvPr>
          <p:cNvSpPr>
            <a:spLocks noGrp="1"/>
          </p:cNvSpPr>
          <p:nvPr>
            <p:ph type="body" sz="quarter" idx="13" hasCustomPrompt="1"/>
          </p:nvPr>
        </p:nvSpPr>
        <p:spPr>
          <a:xfrm>
            <a:off x="6324600" y="1828801"/>
            <a:ext cx="5410200" cy="302150"/>
          </a:xfrm>
          <a:prstGeom prst="rect">
            <a:avLst/>
          </a:prstGeom>
        </p:spPr>
        <p:txBody>
          <a:bodyPr lIns="182880" tIns="0" rIns="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1" i="0">
                <a:solidFill>
                  <a:schemeClr val="bg1"/>
                </a:solidFill>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Subhead</a:t>
            </a:r>
          </a:p>
        </p:txBody>
      </p:sp>
    </p:spTree>
    <p:extLst>
      <p:ext uri="{BB962C8B-B14F-4D97-AF65-F5344CB8AC3E}">
        <p14:creationId xmlns:p14="http://schemas.microsoft.com/office/powerpoint/2010/main" val="1803002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B6BE431-78BB-2A4E-80CF-1F8800EBA59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983" r="156" b="5773"/>
          <a:stretch/>
        </p:blipFill>
        <p:spPr>
          <a:xfrm>
            <a:off x="0" y="0"/>
            <a:ext cx="12192000" cy="6858000"/>
          </a:xfrm>
          <a:prstGeom prst="rect">
            <a:avLst/>
          </a:prstGeom>
        </p:spPr>
      </p:pic>
      <p:sp>
        <p:nvSpPr>
          <p:cNvPr id="5" name="Rectangle 4">
            <a:extLst>
              <a:ext uri="{FF2B5EF4-FFF2-40B4-BE49-F238E27FC236}">
                <a16:creationId xmlns:a16="http://schemas.microsoft.com/office/drawing/2014/main" xmlns="" id="{6D5B51B5-74F0-0943-8C0E-2C4D04CBD170}"/>
              </a:ext>
            </a:extLst>
          </p:cNvPr>
          <p:cNvSpPr/>
          <p:nvPr userDrawn="1"/>
        </p:nvSpPr>
        <p:spPr>
          <a:xfrm>
            <a:off x="0" y="4013200"/>
            <a:ext cx="12192000" cy="2844800"/>
          </a:xfrm>
          <a:prstGeom prst="rect">
            <a:avLst/>
          </a:prstGeom>
          <a:gradFill flip="none" rotWithShape="1">
            <a:gsLst>
              <a:gs pos="0">
                <a:schemeClr val="accent3">
                  <a:lumMod val="0"/>
                </a:schemeClr>
              </a:gs>
              <a:gs pos="100000">
                <a:schemeClr val="accent3">
                  <a:alpha val="0"/>
                  <a:lumMod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xmlns="" id="{DCF6D382-224E-C141-82A9-98A37CE7A4C1}"/>
              </a:ext>
            </a:extLst>
          </p:cNvPr>
          <p:cNvSpPr>
            <a:spLocks noGrp="1"/>
          </p:cNvSpPr>
          <p:nvPr>
            <p:ph type="body" sz="quarter" idx="11" hasCustomPrompt="1"/>
          </p:nvPr>
        </p:nvSpPr>
        <p:spPr>
          <a:xfrm>
            <a:off x="457200" y="4981161"/>
            <a:ext cx="8458200" cy="924339"/>
          </a:xfrm>
          <a:prstGeom prst="rect">
            <a:avLst/>
          </a:prstGeom>
        </p:spPr>
        <p:txBody>
          <a:bodyPr lIns="0" tIns="0" rIns="0" bIns="0"/>
          <a:lstStyle>
            <a:lvl1pPr marL="0" indent="0">
              <a:lnSpc>
                <a:spcPts val="4000"/>
              </a:lnSpc>
              <a:spcBef>
                <a:spcPts val="0"/>
              </a:spcBef>
              <a:buNone/>
              <a:defRPr sz="4000" b="1" i="0" spc="150" baseline="0">
                <a:solidFill>
                  <a:schemeClr val="bg1"/>
                </a:solidFill>
                <a:latin typeface="Adobe Garamond Pro" panose="02020502060506020403" pitchFamily="18" charset="0"/>
                <a:cs typeface="Arial" panose="020B0604020202020204" pitchFamily="34" charset="0"/>
              </a:defRPr>
            </a:lvl1pPr>
          </a:lstStyle>
          <a:p>
            <a:pPr lvl="0"/>
            <a:r>
              <a:rPr lang="en-US" dirty="0"/>
              <a:t>MEETING NAME</a:t>
            </a:r>
          </a:p>
        </p:txBody>
      </p:sp>
      <p:sp>
        <p:nvSpPr>
          <p:cNvPr id="12" name="Text Placeholder 11">
            <a:extLst>
              <a:ext uri="{FF2B5EF4-FFF2-40B4-BE49-F238E27FC236}">
                <a16:creationId xmlns:a16="http://schemas.microsoft.com/office/drawing/2014/main" xmlns="" id="{F810873C-2ACE-FA48-86D9-7818B3D9E5A5}"/>
              </a:ext>
            </a:extLst>
          </p:cNvPr>
          <p:cNvSpPr>
            <a:spLocks noGrp="1"/>
          </p:cNvSpPr>
          <p:nvPr>
            <p:ph type="body" sz="quarter" idx="12" hasCustomPrompt="1"/>
          </p:nvPr>
        </p:nvSpPr>
        <p:spPr>
          <a:xfrm>
            <a:off x="457200" y="6124161"/>
            <a:ext cx="8458200" cy="457200"/>
          </a:xfrm>
          <a:prstGeom prst="rect">
            <a:avLst/>
          </a:prstGeom>
        </p:spPr>
        <p:txBody>
          <a:bodyPr lIns="0" tIns="0" rIns="0" bIns="0"/>
          <a:lstStyle>
            <a:lvl1pPr marL="0" indent="0">
              <a:lnSpc>
                <a:spcPts val="2800"/>
              </a:lnSpc>
              <a:spcBef>
                <a:spcPts val="0"/>
              </a:spcBef>
              <a:buNone/>
              <a:defRPr sz="2000" b="0" i="0">
                <a:solidFill>
                  <a:schemeClr val="bg1"/>
                </a:solidFill>
                <a:latin typeface="Arial" panose="020B0604020202020204" pitchFamily="34" charset="0"/>
                <a:cs typeface="Arial" panose="020B0604020202020204" pitchFamily="34" charset="0"/>
              </a:defRPr>
            </a:lvl1pPr>
          </a:lstStyle>
          <a:p>
            <a:pPr lvl="0"/>
            <a:r>
              <a:rPr lang="en-US" b="0" i="0" dirty="0">
                <a:latin typeface="Arial" panose="020B0604020202020204" pitchFamily="34" charset="0"/>
                <a:cs typeface="Arial" panose="020B0604020202020204" pitchFamily="34" charset="0"/>
              </a:rPr>
              <a:t>Presenter Name</a:t>
            </a:r>
          </a:p>
        </p:txBody>
      </p:sp>
      <p:sp>
        <p:nvSpPr>
          <p:cNvPr id="8" name="Picture Placeholder 2">
            <a:extLst>
              <a:ext uri="{FF2B5EF4-FFF2-40B4-BE49-F238E27FC236}">
                <a16:creationId xmlns:a16="http://schemas.microsoft.com/office/drawing/2014/main" xmlns="" id="{F4C97EDF-DA31-2648-9069-23164E63A7CB}"/>
              </a:ext>
            </a:extLst>
          </p:cNvPr>
          <p:cNvSpPr>
            <a:spLocks noGrp="1"/>
          </p:cNvSpPr>
          <p:nvPr>
            <p:ph type="pic" sz="quarter" idx="13" hasCustomPrompt="1"/>
          </p:nvPr>
        </p:nvSpPr>
        <p:spPr>
          <a:xfrm>
            <a:off x="10028238" y="4294188"/>
            <a:ext cx="1706562" cy="2106612"/>
          </a:xfrm>
          <a:prstGeom prst="rect">
            <a:avLst/>
          </a:prstGeom>
        </p:spPr>
        <p:txBody>
          <a:bodyPr lIns="0" tIns="0" rIns="0" bIns="0" anchor="ctr" anchorCtr="0"/>
          <a:lstStyle>
            <a:lvl1pPr marL="0" indent="0" algn="ctr">
              <a:buNone/>
              <a:defRPr sz="1600" b="1" i="0">
                <a:solidFill>
                  <a:schemeClr val="bg1"/>
                </a:solidFill>
                <a:latin typeface="Arial" panose="020B0604020202020204" pitchFamily="34" charset="0"/>
                <a:cs typeface="Arial" panose="020B0604020202020204" pitchFamily="34" charset="0"/>
              </a:defRPr>
            </a:lvl1pPr>
          </a:lstStyle>
          <a:p>
            <a:r>
              <a:rPr lang="en-US" dirty="0"/>
              <a:t>Click to Insert CBGL DBA Vertical Stacked Logo</a:t>
            </a:r>
          </a:p>
        </p:txBody>
      </p:sp>
    </p:spTree>
    <p:extLst>
      <p:ext uri="{BB962C8B-B14F-4D97-AF65-F5344CB8AC3E}">
        <p14:creationId xmlns:p14="http://schemas.microsoft.com/office/powerpoint/2010/main" val="3724301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0/50 Photo Right - Blac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94A9F54C-466B-FD43-88E7-4FB24ED41192}"/>
              </a:ext>
            </a:extLst>
          </p:cNvPr>
          <p:cNvSpPr>
            <a:spLocks noGrp="1"/>
          </p:cNvSpPr>
          <p:nvPr>
            <p:ph type="pic" sz="quarter" idx="10" hasCustomPrompt="1"/>
          </p:nvPr>
        </p:nvSpPr>
        <p:spPr>
          <a:xfrm>
            <a:off x="6096000" y="0"/>
            <a:ext cx="6096000" cy="6858000"/>
          </a:xfrm>
          <a:prstGeom prst="rect">
            <a:avLst/>
          </a:prstGeom>
          <a:solidFill>
            <a:schemeClr val="bg1">
              <a:lumMod val="75000"/>
            </a:schemeClr>
          </a:solidFill>
        </p:spPr>
        <p:txBody>
          <a:bodyPr anchor="ctr" anchorCtr="0"/>
          <a:lstStyle>
            <a:lvl1pPr marL="0" indent="0" algn="ctr">
              <a:buNone/>
              <a:defRPr sz="1800" b="1" i="0">
                <a:latin typeface="Arial" panose="020B0604020202020204" pitchFamily="34" charset="0"/>
                <a:cs typeface="Arial" panose="020B0604020202020204" pitchFamily="34" charset="0"/>
              </a:defRPr>
            </a:lvl1pPr>
          </a:lstStyle>
          <a:p>
            <a:r>
              <a:rPr lang="en-US" dirty="0"/>
              <a:t>CLICK TO INSERT PHOTO (JPEG, PNG)</a:t>
            </a:r>
          </a:p>
        </p:txBody>
      </p:sp>
      <p:sp>
        <p:nvSpPr>
          <p:cNvPr id="4" name="Rectangle 3">
            <a:extLst>
              <a:ext uri="{FF2B5EF4-FFF2-40B4-BE49-F238E27FC236}">
                <a16:creationId xmlns:a16="http://schemas.microsoft.com/office/drawing/2014/main" xmlns="" id="{67C6284A-B831-6E4E-B737-8FA7A8A9224C}"/>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xmlns="" id="{E588EEB2-F066-474E-9D42-A2C808825C24}"/>
              </a:ext>
            </a:extLst>
          </p:cNvPr>
          <p:cNvSpPr>
            <a:spLocks noGrp="1"/>
          </p:cNvSpPr>
          <p:nvPr>
            <p:ph type="body" sz="quarter" idx="11" hasCustomPrompt="1"/>
          </p:nvPr>
        </p:nvSpPr>
        <p:spPr>
          <a:xfrm>
            <a:off x="457200" y="457200"/>
            <a:ext cx="5410200" cy="833120"/>
          </a:xfrm>
          <a:prstGeom prst="rect">
            <a:avLst/>
          </a:prstGeom>
        </p:spPr>
        <p:txBody>
          <a:bodyPr lIns="0" tIns="0" rIns="182880" bIns="0"/>
          <a:lstStyle>
            <a:lvl1pPr marL="0" indent="0">
              <a:lnSpc>
                <a:spcPts val="3600"/>
              </a:lnSpc>
              <a:spcBef>
                <a:spcPts val="0"/>
              </a:spcBef>
              <a:buNone/>
              <a:defRPr sz="3600" b="1" i="0" spc="150" baseline="0">
                <a:solidFill>
                  <a:schemeClr val="bg1"/>
                </a:solidFill>
                <a:latin typeface="Adobe Garamond Pro" panose="02020502060506020403" pitchFamily="18" charset="0"/>
                <a:cs typeface="Arial" panose="020B0604020202020204" pitchFamily="34" charset="0"/>
              </a:defRPr>
            </a:lvl1pPr>
          </a:lstStyle>
          <a:p>
            <a:pPr lvl="0"/>
            <a:r>
              <a:rPr lang="en-US" dirty="0"/>
              <a:t>HEADLINE</a:t>
            </a:r>
          </a:p>
        </p:txBody>
      </p:sp>
      <p:sp>
        <p:nvSpPr>
          <p:cNvPr id="6" name="Text Placeholder 8">
            <a:extLst>
              <a:ext uri="{FF2B5EF4-FFF2-40B4-BE49-F238E27FC236}">
                <a16:creationId xmlns:a16="http://schemas.microsoft.com/office/drawing/2014/main" xmlns="" id="{84DEE49F-B5D0-6B4A-BDA8-CB0832C80586}"/>
              </a:ext>
            </a:extLst>
          </p:cNvPr>
          <p:cNvSpPr>
            <a:spLocks noGrp="1"/>
          </p:cNvSpPr>
          <p:nvPr>
            <p:ph type="body" sz="quarter" idx="12" hasCustomPrompt="1"/>
          </p:nvPr>
        </p:nvSpPr>
        <p:spPr>
          <a:xfrm>
            <a:off x="457200" y="1828800"/>
            <a:ext cx="5410200" cy="4572000"/>
          </a:xfrm>
          <a:prstGeom prst="rect">
            <a:avLst/>
          </a:prstGeom>
        </p:spPr>
        <p:txBody>
          <a:bodyPr lIns="0" tIns="0" rIns="18288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0" i="0">
                <a:solidFill>
                  <a:schemeClr val="bg1"/>
                </a:solidFill>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Body copy.</a:t>
            </a:r>
          </a:p>
        </p:txBody>
      </p:sp>
    </p:spTree>
    <p:extLst>
      <p:ext uri="{BB962C8B-B14F-4D97-AF65-F5344CB8AC3E}">
        <p14:creationId xmlns:p14="http://schemas.microsoft.com/office/powerpoint/2010/main" val="222577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0/50 Photo Right - Black - Subhea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7ED22F6E-7D34-DC4F-AB3C-2F59B76EC2A1}"/>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xmlns="" id="{94A9F54C-466B-FD43-88E7-4FB24ED41192}"/>
              </a:ext>
            </a:extLst>
          </p:cNvPr>
          <p:cNvSpPr>
            <a:spLocks noGrp="1"/>
          </p:cNvSpPr>
          <p:nvPr>
            <p:ph type="pic" sz="quarter" idx="10" hasCustomPrompt="1"/>
          </p:nvPr>
        </p:nvSpPr>
        <p:spPr>
          <a:xfrm>
            <a:off x="6096000" y="0"/>
            <a:ext cx="6096000" cy="6858000"/>
          </a:xfrm>
          <a:prstGeom prst="rect">
            <a:avLst/>
          </a:prstGeom>
          <a:solidFill>
            <a:schemeClr val="bg1">
              <a:lumMod val="75000"/>
            </a:schemeClr>
          </a:solidFill>
        </p:spPr>
        <p:txBody>
          <a:bodyPr anchor="ctr" anchorCtr="0"/>
          <a:lstStyle>
            <a:lvl1pPr marL="0" indent="0" algn="ctr">
              <a:buNone/>
              <a:defRPr sz="1800" b="1" i="0">
                <a:latin typeface="Arial" panose="020B0604020202020204" pitchFamily="34" charset="0"/>
                <a:cs typeface="Arial" panose="020B0604020202020204" pitchFamily="34" charset="0"/>
              </a:defRPr>
            </a:lvl1pPr>
          </a:lstStyle>
          <a:p>
            <a:r>
              <a:rPr lang="en-US" dirty="0"/>
              <a:t>CLICK TO INSERT PHOTO (JPEG, PNG)</a:t>
            </a:r>
          </a:p>
        </p:txBody>
      </p:sp>
      <p:sp>
        <p:nvSpPr>
          <p:cNvPr id="5" name="Text Placeholder 4">
            <a:extLst>
              <a:ext uri="{FF2B5EF4-FFF2-40B4-BE49-F238E27FC236}">
                <a16:creationId xmlns:a16="http://schemas.microsoft.com/office/drawing/2014/main" xmlns="" id="{E794AA19-E671-6246-8F6C-1000C38E5B5E}"/>
              </a:ext>
            </a:extLst>
          </p:cNvPr>
          <p:cNvSpPr>
            <a:spLocks noGrp="1"/>
          </p:cNvSpPr>
          <p:nvPr>
            <p:ph type="body" sz="quarter" idx="11" hasCustomPrompt="1"/>
          </p:nvPr>
        </p:nvSpPr>
        <p:spPr>
          <a:xfrm>
            <a:off x="457200" y="457200"/>
            <a:ext cx="5410200" cy="833120"/>
          </a:xfrm>
          <a:prstGeom prst="rect">
            <a:avLst/>
          </a:prstGeom>
        </p:spPr>
        <p:txBody>
          <a:bodyPr lIns="0" tIns="0" rIns="182880" bIns="0"/>
          <a:lstStyle>
            <a:lvl1pPr marL="0" indent="0">
              <a:lnSpc>
                <a:spcPts val="3600"/>
              </a:lnSpc>
              <a:spcBef>
                <a:spcPts val="0"/>
              </a:spcBef>
              <a:buNone/>
              <a:defRPr sz="3600" b="1" i="0" spc="150" baseline="0">
                <a:solidFill>
                  <a:schemeClr val="bg1"/>
                </a:solidFill>
                <a:latin typeface="Adobe Garamond Pro" panose="02020502060506020403" pitchFamily="18" charset="0"/>
                <a:cs typeface="Arial" panose="020B0604020202020204" pitchFamily="34" charset="0"/>
              </a:defRPr>
            </a:lvl1pPr>
          </a:lstStyle>
          <a:p>
            <a:pPr lvl="0"/>
            <a:r>
              <a:rPr lang="en-US" dirty="0"/>
              <a:t>HEADLINE</a:t>
            </a:r>
          </a:p>
        </p:txBody>
      </p:sp>
      <p:sp>
        <p:nvSpPr>
          <p:cNvPr id="8" name="Text Placeholder 8">
            <a:extLst>
              <a:ext uri="{FF2B5EF4-FFF2-40B4-BE49-F238E27FC236}">
                <a16:creationId xmlns:a16="http://schemas.microsoft.com/office/drawing/2014/main" xmlns="" id="{27540D27-B96D-6A40-98C2-2C8DA28CB18F}"/>
              </a:ext>
            </a:extLst>
          </p:cNvPr>
          <p:cNvSpPr>
            <a:spLocks noGrp="1"/>
          </p:cNvSpPr>
          <p:nvPr>
            <p:ph type="body" sz="quarter" idx="12" hasCustomPrompt="1"/>
          </p:nvPr>
        </p:nvSpPr>
        <p:spPr>
          <a:xfrm>
            <a:off x="457200" y="2377440"/>
            <a:ext cx="5410200" cy="4023360"/>
          </a:xfrm>
          <a:prstGeom prst="rect">
            <a:avLst/>
          </a:prstGeom>
        </p:spPr>
        <p:txBody>
          <a:bodyPr lIns="0" tIns="0" rIns="18288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0" i="0">
                <a:solidFill>
                  <a:schemeClr val="bg1"/>
                </a:solidFill>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Body copy.</a:t>
            </a:r>
          </a:p>
        </p:txBody>
      </p:sp>
      <p:sp>
        <p:nvSpPr>
          <p:cNvPr id="9" name="Text Placeholder 8">
            <a:extLst>
              <a:ext uri="{FF2B5EF4-FFF2-40B4-BE49-F238E27FC236}">
                <a16:creationId xmlns:a16="http://schemas.microsoft.com/office/drawing/2014/main" xmlns="" id="{6C6B00C4-68AD-7044-A5B9-3C0B1EF487D6}"/>
              </a:ext>
            </a:extLst>
          </p:cNvPr>
          <p:cNvSpPr>
            <a:spLocks noGrp="1"/>
          </p:cNvSpPr>
          <p:nvPr>
            <p:ph type="body" sz="quarter" idx="13" hasCustomPrompt="1"/>
          </p:nvPr>
        </p:nvSpPr>
        <p:spPr>
          <a:xfrm>
            <a:off x="457200" y="1828801"/>
            <a:ext cx="5410200" cy="302150"/>
          </a:xfrm>
          <a:prstGeom prst="rect">
            <a:avLst/>
          </a:prstGeom>
        </p:spPr>
        <p:txBody>
          <a:bodyPr lIns="0" tIns="0" rIns="18288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1" i="0">
                <a:solidFill>
                  <a:schemeClr val="bg1"/>
                </a:solidFill>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Subhead</a:t>
            </a:r>
          </a:p>
        </p:txBody>
      </p:sp>
    </p:spTree>
    <p:extLst>
      <p:ext uri="{BB962C8B-B14F-4D97-AF65-F5344CB8AC3E}">
        <p14:creationId xmlns:p14="http://schemas.microsoft.com/office/powerpoint/2010/main" val="2489385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50 Photo Right - Black -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71BC9D35-FD4C-7445-850E-C3DB9AB9044D}"/>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xmlns="" id="{94A9F54C-466B-FD43-88E7-4FB24ED41192}"/>
              </a:ext>
            </a:extLst>
          </p:cNvPr>
          <p:cNvSpPr>
            <a:spLocks noGrp="1"/>
          </p:cNvSpPr>
          <p:nvPr>
            <p:ph type="pic" sz="quarter" idx="10" hasCustomPrompt="1"/>
          </p:nvPr>
        </p:nvSpPr>
        <p:spPr>
          <a:xfrm>
            <a:off x="6096000" y="0"/>
            <a:ext cx="6096000" cy="6858000"/>
          </a:xfrm>
          <a:prstGeom prst="rect">
            <a:avLst/>
          </a:prstGeom>
          <a:solidFill>
            <a:schemeClr val="bg1">
              <a:lumMod val="75000"/>
            </a:schemeClr>
          </a:solidFill>
        </p:spPr>
        <p:txBody>
          <a:bodyPr anchor="ctr" anchorCtr="0"/>
          <a:lstStyle>
            <a:lvl1pPr marL="0" indent="0" algn="ctr">
              <a:buNone/>
              <a:defRPr sz="1800" b="1" i="0">
                <a:latin typeface="Arial" panose="020B0604020202020204" pitchFamily="34" charset="0"/>
                <a:cs typeface="Arial" panose="020B0604020202020204" pitchFamily="34" charset="0"/>
              </a:defRPr>
            </a:lvl1pPr>
          </a:lstStyle>
          <a:p>
            <a:r>
              <a:rPr lang="en-US" dirty="0"/>
              <a:t>CLICK TO INSERT PHOTO (JPEG, PNG)</a:t>
            </a:r>
          </a:p>
        </p:txBody>
      </p:sp>
      <p:sp>
        <p:nvSpPr>
          <p:cNvPr id="5" name="Text Placeholder 4">
            <a:extLst>
              <a:ext uri="{FF2B5EF4-FFF2-40B4-BE49-F238E27FC236}">
                <a16:creationId xmlns:a16="http://schemas.microsoft.com/office/drawing/2014/main" xmlns="" id="{1248CFBF-C8CB-6549-9DE5-60687E3259EC}"/>
              </a:ext>
            </a:extLst>
          </p:cNvPr>
          <p:cNvSpPr>
            <a:spLocks noGrp="1"/>
          </p:cNvSpPr>
          <p:nvPr>
            <p:ph type="body" sz="quarter" idx="11" hasCustomPrompt="1"/>
          </p:nvPr>
        </p:nvSpPr>
        <p:spPr>
          <a:xfrm>
            <a:off x="457200" y="457200"/>
            <a:ext cx="5410200" cy="833120"/>
          </a:xfrm>
          <a:prstGeom prst="rect">
            <a:avLst/>
          </a:prstGeom>
        </p:spPr>
        <p:txBody>
          <a:bodyPr lIns="0" tIns="0" rIns="182880" bIns="0"/>
          <a:lstStyle>
            <a:lvl1pPr marL="0" indent="0">
              <a:lnSpc>
                <a:spcPts val="3600"/>
              </a:lnSpc>
              <a:spcBef>
                <a:spcPts val="0"/>
              </a:spcBef>
              <a:buNone/>
              <a:defRPr sz="3600" b="1" i="0" spc="150" baseline="0">
                <a:solidFill>
                  <a:schemeClr val="bg1"/>
                </a:solidFill>
                <a:latin typeface="Adobe Garamond Pro" panose="02020502060506020403" pitchFamily="18" charset="0"/>
                <a:cs typeface="Arial" panose="020B0604020202020204" pitchFamily="34" charset="0"/>
              </a:defRPr>
            </a:lvl1pPr>
          </a:lstStyle>
          <a:p>
            <a:pPr lvl="0"/>
            <a:r>
              <a:rPr lang="en-US" dirty="0"/>
              <a:t>HEADLINE</a:t>
            </a:r>
          </a:p>
        </p:txBody>
      </p:sp>
      <p:sp>
        <p:nvSpPr>
          <p:cNvPr id="8" name="Text Placeholder 8">
            <a:extLst>
              <a:ext uri="{FF2B5EF4-FFF2-40B4-BE49-F238E27FC236}">
                <a16:creationId xmlns:a16="http://schemas.microsoft.com/office/drawing/2014/main" xmlns="" id="{F7A40259-FA29-3449-BDBF-FC0695A42F71}"/>
              </a:ext>
            </a:extLst>
          </p:cNvPr>
          <p:cNvSpPr>
            <a:spLocks noGrp="1"/>
          </p:cNvSpPr>
          <p:nvPr>
            <p:ph type="body" sz="quarter" idx="12" hasCustomPrompt="1"/>
          </p:nvPr>
        </p:nvSpPr>
        <p:spPr>
          <a:xfrm>
            <a:off x="457200" y="2377440"/>
            <a:ext cx="5410200" cy="4023360"/>
          </a:xfrm>
          <a:prstGeom prst="rect">
            <a:avLst/>
          </a:prstGeom>
        </p:spPr>
        <p:txBody>
          <a:bodyPr lIns="0" tIns="0" rIns="182880" bIns="0"/>
          <a:lstStyle>
            <a:lvl1pPr marL="0" marR="0" indent="0" algn="l" defTabSz="914400" rtl="0" eaLnBrk="1" fontAlgn="auto" latinLnBrk="0" hangingPunct="1">
              <a:lnSpc>
                <a:spcPts val="2400"/>
              </a:lnSpc>
              <a:spcBef>
                <a:spcPts val="0"/>
              </a:spcBef>
              <a:spcAft>
                <a:spcPts val="0"/>
              </a:spcAft>
              <a:buClrTx/>
              <a:buSzPct val="75000"/>
              <a:buFont typeface="Arial" panose="020B0604020202020204" pitchFamily="34" charset="0"/>
              <a:buChar char="•"/>
              <a:tabLst/>
              <a:defRPr sz="2000" b="0" i="0">
                <a:solidFill>
                  <a:schemeClr val="bg1"/>
                </a:solidFill>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Bulleted body copy.</a:t>
            </a:r>
          </a:p>
        </p:txBody>
      </p:sp>
      <p:sp>
        <p:nvSpPr>
          <p:cNvPr id="9" name="Text Placeholder 8">
            <a:extLst>
              <a:ext uri="{FF2B5EF4-FFF2-40B4-BE49-F238E27FC236}">
                <a16:creationId xmlns:a16="http://schemas.microsoft.com/office/drawing/2014/main" xmlns="" id="{2EBA5C44-BA87-1945-82CB-1FDDD3221447}"/>
              </a:ext>
            </a:extLst>
          </p:cNvPr>
          <p:cNvSpPr>
            <a:spLocks noGrp="1"/>
          </p:cNvSpPr>
          <p:nvPr>
            <p:ph type="body" sz="quarter" idx="13" hasCustomPrompt="1"/>
          </p:nvPr>
        </p:nvSpPr>
        <p:spPr>
          <a:xfrm>
            <a:off x="457200" y="1828801"/>
            <a:ext cx="5410200" cy="302150"/>
          </a:xfrm>
          <a:prstGeom prst="rect">
            <a:avLst/>
          </a:prstGeom>
        </p:spPr>
        <p:txBody>
          <a:bodyPr lIns="0" tIns="0" rIns="18288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1" i="0">
                <a:solidFill>
                  <a:schemeClr val="bg1"/>
                </a:solidFill>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Subhead</a:t>
            </a:r>
          </a:p>
        </p:txBody>
      </p:sp>
    </p:spTree>
    <p:extLst>
      <p:ext uri="{BB962C8B-B14F-4D97-AF65-F5344CB8AC3E}">
        <p14:creationId xmlns:p14="http://schemas.microsoft.com/office/powerpoint/2010/main" val="2987659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0/50 Black - Headshots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FBEC7D2-79A7-2C4B-8588-ACD7059B36AC}"/>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4">
            <a:extLst>
              <a:ext uri="{FF2B5EF4-FFF2-40B4-BE49-F238E27FC236}">
                <a16:creationId xmlns:a16="http://schemas.microsoft.com/office/drawing/2014/main" xmlns="" id="{8210AF07-3F12-4341-B43E-B71277162E1B}"/>
              </a:ext>
            </a:extLst>
          </p:cNvPr>
          <p:cNvSpPr>
            <a:spLocks noGrp="1"/>
          </p:cNvSpPr>
          <p:nvPr>
            <p:ph type="body" sz="quarter" idx="11" hasCustomPrompt="1"/>
          </p:nvPr>
        </p:nvSpPr>
        <p:spPr>
          <a:xfrm>
            <a:off x="6324600" y="457200"/>
            <a:ext cx="5410200" cy="833120"/>
          </a:xfrm>
          <a:prstGeom prst="rect">
            <a:avLst/>
          </a:prstGeom>
        </p:spPr>
        <p:txBody>
          <a:bodyPr lIns="182880" tIns="0" rIns="0" bIns="0"/>
          <a:lstStyle>
            <a:lvl1pPr marL="0" indent="0">
              <a:lnSpc>
                <a:spcPts val="3600"/>
              </a:lnSpc>
              <a:spcBef>
                <a:spcPts val="0"/>
              </a:spcBef>
              <a:buNone/>
              <a:defRPr sz="3600" b="1" i="0" spc="150" baseline="0">
                <a:latin typeface="Adobe Garamond Pro" panose="02020502060506020403" pitchFamily="18" charset="0"/>
                <a:cs typeface="Arial" panose="020B0604020202020204" pitchFamily="34" charset="0"/>
              </a:defRPr>
            </a:lvl1pPr>
          </a:lstStyle>
          <a:p>
            <a:pPr lvl="0"/>
            <a:r>
              <a:rPr lang="en-US" dirty="0"/>
              <a:t>HEADLINE</a:t>
            </a:r>
          </a:p>
        </p:txBody>
      </p:sp>
      <p:sp>
        <p:nvSpPr>
          <p:cNvPr id="4" name="Text Placeholder 8">
            <a:extLst>
              <a:ext uri="{FF2B5EF4-FFF2-40B4-BE49-F238E27FC236}">
                <a16:creationId xmlns:a16="http://schemas.microsoft.com/office/drawing/2014/main" xmlns="" id="{CBC5949F-6EDF-7849-A46F-27AC871BF7B3}"/>
              </a:ext>
            </a:extLst>
          </p:cNvPr>
          <p:cNvSpPr>
            <a:spLocks noGrp="1"/>
          </p:cNvSpPr>
          <p:nvPr>
            <p:ph type="body" sz="quarter" idx="12" hasCustomPrompt="1"/>
          </p:nvPr>
        </p:nvSpPr>
        <p:spPr>
          <a:xfrm>
            <a:off x="6324600" y="1828800"/>
            <a:ext cx="5410200" cy="4572000"/>
          </a:xfrm>
          <a:prstGeom prst="rect">
            <a:avLst/>
          </a:prstGeom>
        </p:spPr>
        <p:txBody>
          <a:bodyPr lIns="182880" tIns="0" rIns="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0" i="0">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Body copy.</a:t>
            </a:r>
          </a:p>
        </p:txBody>
      </p:sp>
      <p:sp>
        <p:nvSpPr>
          <p:cNvPr id="7" name="Picture Placeholder 6">
            <a:extLst>
              <a:ext uri="{FF2B5EF4-FFF2-40B4-BE49-F238E27FC236}">
                <a16:creationId xmlns:a16="http://schemas.microsoft.com/office/drawing/2014/main" xmlns="" id="{DE66FD86-7FD5-174E-9DA5-95BE02F1A299}"/>
              </a:ext>
            </a:extLst>
          </p:cNvPr>
          <p:cNvSpPr>
            <a:spLocks noGrp="1"/>
          </p:cNvSpPr>
          <p:nvPr>
            <p:ph type="pic" sz="quarter" idx="13" hasCustomPrompt="1"/>
          </p:nvPr>
        </p:nvSpPr>
        <p:spPr>
          <a:xfrm>
            <a:off x="707457" y="1489505"/>
            <a:ext cx="2103120" cy="2651760"/>
          </a:xfrm>
          <a:prstGeom prst="rect">
            <a:avLst/>
          </a:prstGeom>
          <a:solidFill>
            <a:schemeClr val="bg1">
              <a:lumMod val="75000"/>
            </a:schemeClr>
          </a:solidFill>
        </p:spPr>
        <p:txBody>
          <a:bodyPr vert="horz" lIns="0" tIns="0" rIns="0" bIns="0" anchor="ctr" anchorCtr="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r>
              <a:rPr lang="en-US" dirty="0"/>
              <a:t>Click to add (JPEG, PNG)</a:t>
            </a:r>
          </a:p>
        </p:txBody>
      </p:sp>
      <p:sp>
        <p:nvSpPr>
          <p:cNvPr id="10" name="Picture Placeholder 6">
            <a:extLst>
              <a:ext uri="{FF2B5EF4-FFF2-40B4-BE49-F238E27FC236}">
                <a16:creationId xmlns:a16="http://schemas.microsoft.com/office/drawing/2014/main" xmlns="" id="{9BB188DA-1768-334E-9CC6-EAD915BA751E}"/>
              </a:ext>
            </a:extLst>
          </p:cNvPr>
          <p:cNvSpPr>
            <a:spLocks noGrp="1"/>
          </p:cNvSpPr>
          <p:nvPr>
            <p:ph type="pic" sz="quarter" idx="14" hasCustomPrompt="1"/>
          </p:nvPr>
        </p:nvSpPr>
        <p:spPr>
          <a:xfrm>
            <a:off x="3286065" y="1489505"/>
            <a:ext cx="2103120" cy="2651760"/>
          </a:xfrm>
          <a:prstGeom prst="rect">
            <a:avLst/>
          </a:prstGeom>
          <a:solidFill>
            <a:schemeClr val="bg1">
              <a:lumMod val="75000"/>
            </a:schemeClr>
          </a:solidFill>
        </p:spPr>
        <p:txBody>
          <a:bodyPr vert="horz" lIns="0" tIns="0" rIns="0" bIns="0" anchor="ctr" anchorCtr="0"/>
          <a:lstStyle>
            <a:lvl1pPr marL="0" indent="0" algn="ctr">
              <a:buNone/>
              <a:defRPr sz="1800">
                <a:solidFill>
                  <a:schemeClr val="tx1"/>
                </a:solidFill>
              </a:defRPr>
            </a:lvl1pPr>
          </a:lstStyle>
          <a:p>
            <a:r>
              <a:rPr lang="en-US" dirty="0"/>
              <a:t>Click to add (JPEG, PNG)</a:t>
            </a:r>
          </a:p>
        </p:txBody>
      </p:sp>
      <p:sp>
        <p:nvSpPr>
          <p:cNvPr id="11" name="Text Placeholder 8">
            <a:extLst>
              <a:ext uri="{FF2B5EF4-FFF2-40B4-BE49-F238E27FC236}">
                <a16:creationId xmlns:a16="http://schemas.microsoft.com/office/drawing/2014/main" xmlns="" id="{080F3485-1E44-FA40-AA04-051E7408DB8F}"/>
              </a:ext>
            </a:extLst>
          </p:cNvPr>
          <p:cNvSpPr>
            <a:spLocks noGrp="1"/>
          </p:cNvSpPr>
          <p:nvPr>
            <p:ph type="body" sz="quarter" idx="15" hasCustomPrompt="1"/>
          </p:nvPr>
        </p:nvSpPr>
        <p:spPr>
          <a:xfrm>
            <a:off x="707457" y="4141265"/>
            <a:ext cx="2103120" cy="1691640"/>
          </a:xfrm>
          <a:prstGeom prst="rect">
            <a:avLst/>
          </a:prstGeom>
        </p:spPr>
        <p:txBody>
          <a:bodyPr lIns="0" tIns="182880" rIns="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0" i="0">
                <a:solidFill>
                  <a:schemeClr val="bg1"/>
                </a:solidFill>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Contact Info</a:t>
            </a:r>
          </a:p>
        </p:txBody>
      </p:sp>
      <p:sp>
        <p:nvSpPr>
          <p:cNvPr id="12" name="Text Placeholder 8">
            <a:extLst>
              <a:ext uri="{FF2B5EF4-FFF2-40B4-BE49-F238E27FC236}">
                <a16:creationId xmlns:a16="http://schemas.microsoft.com/office/drawing/2014/main" xmlns="" id="{81A955A2-6B89-2949-A54B-69E150A1C60A}"/>
              </a:ext>
            </a:extLst>
          </p:cNvPr>
          <p:cNvSpPr>
            <a:spLocks noGrp="1"/>
          </p:cNvSpPr>
          <p:nvPr>
            <p:ph type="body" sz="quarter" idx="16" hasCustomPrompt="1"/>
          </p:nvPr>
        </p:nvSpPr>
        <p:spPr>
          <a:xfrm>
            <a:off x="3287027" y="4141264"/>
            <a:ext cx="2103120" cy="1691639"/>
          </a:xfrm>
          <a:prstGeom prst="rect">
            <a:avLst/>
          </a:prstGeom>
        </p:spPr>
        <p:txBody>
          <a:bodyPr lIns="0" tIns="182880" rIns="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0" i="0">
                <a:solidFill>
                  <a:schemeClr val="bg1"/>
                </a:solidFill>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Contact Info</a:t>
            </a:r>
          </a:p>
        </p:txBody>
      </p:sp>
    </p:spTree>
    <p:extLst>
      <p:ext uri="{BB962C8B-B14F-4D97-AF65-F5344CB8AC3E}">
        <p14:creationId xmlns:p14="http://schemas.microsoft.com/office/powerpoint/2010/main" val="731986652"/>
      </p:ext>
    </p:extLst>
  </p:cSld>
  <p:clrMapOvr>
    <a:masterClrMapping/>
  </p:clrMapOvr>
  <p:extLst>
    <p:ext uri="{DCECCB84-F9BA-43D5-87BE-67443E8EF086}">
      <p15:sldGuideLst xmlns:p15="http://schemas.microsoft.com/office/powerpoint/2012/main">
        <p15:guide id="1" pos="3840" userDrawn="1">
          <p15:clr>
            <a:srgbClr val="FBAE40"/>
          </p15:clr>
        </p15:guide>
        <p15:guide id="2" pos="19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0/50 Black - Headshots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FBEC7D2-79A7-2C4B-8588-ACD7059B36AC}"/>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4">
            <a:extLst>
              <a:ext uri="{FF2B5EF4-FFF2-40B4-BE49-F238E27FC236}">
                <a16:creationId xmlns:a16="http://schemas.microsoft.com/office/drawing/2014/main" xmlns="" id="{8210AF07-3F12-4341-B43E-B71277162E1B}"/>
              </a:ext>
            </a:extLst>
          </p:cNvPr>
          <p:cNvSpPr>
            <a:spLocks noGrp="1"/>
          </p:cNvSpPr>
          <p:nvPr>
            <p:ph type="body" sz="quarter" idx="11" hasCustomPrompt="1"/>
          </p:nvPr>
        </p:nvSpPr>
        <p:spPr>
          <a:xfrm>
            <a:off x="457200" y="457200"/>
            <a:ext cx="5410200" cy="833120"/>
          </a:xfrm>
          <a:prstGeom prst="rect">
            <a:avLst/>
          </a:prstGeom>
        </p:spPr>
        <p:txBody>
          <a:bodyPr lIns="0" tIns="0" rIns="182880" bIns="0"/>
          <a:lstStyle>
            <a:lvl1pPr marL="0" indent="0">
              <a:lnSpc>
                <a:spcPts val="3600"/>
              </a:lnSpc>
              <a:spcBef>
                <a:spcPts val="0"/>
              </a:spcBef>
              <a:buNone/>
              <a:defRPr sz="3600" b="1" i="0" spc="150" baseline="0">
                <a:latin typeface="Adobe Garamond Pro" panose="02020502060506020403" pitchFamily="18" charset="0"/>
                <a:cs typeface="Arial" panose="020B0604020202020204" pitchFamily="34" charset="0"/>
              </a:defRPr>
            </a:lvl1pPr>
          </a:lstStyle>
          <a:p>
            <a:pPr lvl="0"/>
            <a:r>
              <a:rPr lang="en-US" dirty="0"/>
              <a:t>HEADLINE</a:t>
            </a:r>
          </a:p>
        </p:txBody>
      </p:sp>
      <p:sp>
        <p:nvSpPr>
          <p:cNvPr id="4" name="Text Placeholder 8">
            <a:extLst>
              <a:ext uri="{FF2B5EF4-FFF2-40B4-BE49-F238E27FC236}">
                <a16:creationId xmlns:a16="http://schemas.microsoft.com/office/drawing/2014/main" xmlns="" id="{CBC5949F-6EDF-7849-A46F-27AC871BF7B3}"/>
              </a:ext>
            </a:extLst>
          </p:cNvPr>
          <p:cNvSpPr>
            <a:spLocks noGrp="1"/>
          </p:cNvSpPr>
          <p:nvPr>
            <p:ph type="body" sz="quarter" idx="12" hasCustomPrompt="1"/>
          </p:nvPr>
        </p:nvSpPr>
        <p:spPr>
          <a:xfrm>
            <a:off x="457200" y="1828800"/>
            <a:ext cx="5410200" cy="4572000"/>
          </a:xfrm>
          <a:prstGeom prst="rect">
            <a:avLst/>
          </a:prstGeom>
        </p:spPr>
        <p:txBody>
          <a:bodyPr lIns="0" tIns="0" rIns="18288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0" i="0">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Body copy.</a:t>
            </a:r>
          </a:p>
        </p:txBody>
      </p:sp>
      <p:sp>
        <p:nvSpPr>
          <p:cNvPr id="7" name="Picture Placeholder 6">
            <a:extLst>
              <a:ext uri="{FF2B5EF4-FFF2-40B4-BE49-F238E27FC236}">
                <a16:creationId xmlns:a16="http://schemas.microsoft.com/office/drawing/2014/main" xmlns="" id="{DE66FD86-7FD5-174E-9DA5-95BE02F1A299}"/>
              </a:ext>
            </a:extLst>
          </p:cNvPr>
          <p:cNvSpPr>
            <a:spLocks noGrp="1"/>
          </p:cNvSpPr>
          <p:nvPr>
            <p:ph type="pic" sz="quarter" idx="13" hasCustomPrompt="1"/>
          </p:nvPr>
        </p:nvSpPr>
        <p:spPr>
          <a:xfrm>
            <a:off x="6803457" y="1489505"/>
            <a:ext cx="2103120" cy="2651760"/>
          </a:xfrm>
          <a:prstGeom prst="rect">
            <a:avLst/>
          </a:prstGeom>
          <a:solidFill>
            <a:schemeClr val="bg1">
              <a:lumMod val="75000"/>
            </a:schemeClr>
          </a:solidFill>
        </p:spPr>
        <p:txBody>
          <a:bodyPr vert="horz" lIns="0" tIns="0" rIns="0" bIns="0" anchor="ctr" anchorCtr="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r>
              <a:rPr lang="en-US" dirty="0"/>
              <a:t>Click to add (JPEG, PNG)</a:t>
            </a:r>
          </a:p>
        </p:txBody>
      </p:sp>
      <p:sp>
        <p:nvSpPr>
          <p:cNvPr id="10" name="Picture Placeholder 6">
            <a:extLst>
              <a:ext uri="{FF2B5EF4-FFF2-40B4-BE49-F238E27FC236}">
                <a16:creationId xmlns:a16="http://schemas.microsoft.com/office/drawing/2014/main" xmlns="" id="{9BB188DA-1768-334E-9CC6-EAD915BA751E}"/>
              </a:ext>
            </a:extLst>
          </p:cNvPr>
          <p:cNvSpPr>
            <a:spLocks noGrp="1"/>
          </p:cNvSpPr>
          <p:nvPr>
            <p:ph type="pic" sz="quarter" idx="14" hasCustomPrompt="1"/>
          </p:nvPr>
        </p:nvSpPr>
        <p:spPr>
          <a:xfrm>
            <a:off x="9382065" y="1489505"/>
            <a:ext cx="2103120" cy="2651760"/>
          </a:xfrm>
          <a:prstGeom prst="rect">
            <a:avLst/>
          </a:prstGeom>
          <a:solidFill>
            <a:schemeClr val="bg1">
              <a:lumMod val="75000"/>
            </a:schemeClr>
          </a:solidFill>
        </p:spPr>
        <p:txBody>
          <a:bodyPr vert="horz" lIns="0" tIns="0" rIns="0" bIns="0" anchor="ctr" anchorCtr="0"/>
          <a:lstStyle>
            <a:lvl1pPr marL="0" indent="0" algn="ctr">
              <a:buNone/>
              <a:defRPr sz="1800">
                <a:solidFill>
                  <a:schemeClr val="tx1"/>
                </a:solidFill>
              </a:defRPr>
            </a:lvl1pPr>
          </a:lstStyle>
          <a:p>
            <a:r>
              <a:rPr lang="en-US" dirty="0"/>
              <a:t>Click to add (JPEG, PNG)</a:t>
            </a:r>
          </a:p>
        </p:txBody>
      </p:sp>
      <p:sp>
        <p:nvSpPr>
          <p:cNvPr id="11" name="Text Placeholder 8">
            <a:extLst>
              <a:ext uri="{FF2B5EF4-FFF2-40B4-BE49-F238E27FC236}">
                <a16:creationId xmlns:a16="http://schemas.microsoft.com/office/drawing/2014/main" xmlns="" id="{080F3485-1E44-FA40-AA04-051E7408DB8F}"/>
              </a:ext>
            </a:extLst>
          </p:cNvPr>
          <p:cNvSpPr>
            <a:spLocks noGrp="1"/>
          </p:cNvSpPr>
          <p:nvPr>
            <p:ph type="body" sz="quarter" idx="15" hasCustomPrompt="1"/>
          </p:nvPr>
        </p:nvSpPr>
        <p:spPr>
          <a:xfrm>
            <a:off x="6803457" y="4141265"/>
            <a:ext cx="2103120" cy="1691640"/>
          </a:xfrm>
          <a:prstGeom prst="rect">
            <a:avLst/>
          </a:prstGeom>
        </p:spPr>
        <p:txBody>
          <a:bodyPr lIns="0" tIns="182880" rIns="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0" i="0">
                <a:solidFill>
                  <a:schemeClr val="bg1"/>
                </a:solidFill>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Contact Info</a:t>
            </a:r>
          </a:p>
        </p:txBody>
      </p:sp>
      <p:sp>
        <p:nvSpPr>
          <p:cNvPr id="12" name="Text Placeholder 8">
            <a:extLst>
              <a:ext uri="{FF2B5EF4-FFF2-40B4-BE49-F238E27FC236}">
                <a16:creationId xmlns:a16="http://schemas.microsoft.com/office/drawing/2014/main" xmlns="" id="{81A955A2-6B89-2949-A54B-69E150A1C60A}"/>
              </a:ext>
            </a:extLst>
          </p:cNvPr>
          <p:cNvSpPr>
            <a:spLocks noGrp="1"/>
          </p:cNvSpPr>
          <p:nvPr>
            <p:ph type="body" sz="quarter" idx="16" hasCustomPrompt="1"/>
          </p:nvPr>
        </p:nvSpPr>
        <p:spPr>
          <a:xfrm>
            <a:off x="9383027" y="4141264"/>
            <a:ext cx="2103120" cy="1691639"/>
          </a:xfrm>
          <a:prstGeom prst="rect">
            <a:avLst/>
          </a:prstGeom>
        </p:spPr>
        <p:txBody>
          <a:bodyPr lIns="0" tIns="182880" rIns="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0" i="0">
                <a:solidFill>
                  <a:schemeClr val="bg1"/>
                </a:solidFill>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Contact Info</a:t>
            </a:r>
          </a:p>
        </p:txBody>
      </p:sp>
    </p:spTree>
    <p:extLst>
      <p:ext uri="{BB962C8B-B14F-4D97-AF65-F5344CB8AC3E}">
        <p14:creationId xmlns:p14="http://schemas.microsoft.com/office/powerpoint/2010/main" val="715752205"/>
      </p:ext>
    </p:extLst>
  </p:cSld>
  <p:clrMapOvr>
    <a:masterClrMapping/>
  </p:clrMapOvr>
  <p:extLst>
    <p:ext uri="{DCECCB84-F9BA-43D5-87BE-67443E8EF086}">
      <p15:sldGuideLst xmlns:p15="http://schemas.microsoft.com/office/powerpoint/2012/main">
        <p15:guide id="1" pos="3840">
          <p15:clr>
            <a:srgbClr val="FBAE40"/>
          </p15:clr>
        </p15:guide>
        <p15:guide id="2" pos="19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0/50 Black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C816425-BCA7-9547-AB42-BAE1B77CC239}"/>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4">
            <a:extLst>
              <a:ext uri="{FF2B5EF4-FFF2-40B4-BE49-F238E27FC236}">
                <a16:creationId xmlns:a16="http://schemas.microsoft.com/office/drawing/2014/main" xmlns="" id="{DDE812F2-7C79-654B-8270-DDA92375AFD1}"/>
              </a:ext>
            </a:extLst>
          </p:cNvPr>
          <p:cNvSpPr>
            <a:spLocks noGrp="1"/>
          </p:cNvSpPr>
          <p:nvPr>
            <p:ph type="body" sz="quarter" idx="11" hasCustomPrompt="1"/>
          </p:nvPr>
        </p:nvSpPr>
        <p:spPr>
          <a:xfrm>
            <a:off x="457200" y="457200"/>
            <a:ext cx="5410200" cy="833120"/>
          </a:xfrm>
          <a:prstGeom prst="rect">
            <a:avLst/>
          </a:prstGeom>
        </p:spPr>
        <p:txBody>
          <a:bodyPr lIns="0" tIns="0" rIns="182880" bIns="0"/>
          <a:lstStyle>
            <a:lvl1pPr marL="0" indent="0">
              <a:lnSpc>
                <a:spcPts val="3600"/>
              </a:lnSpc>
              <a:spcBef>
                <a:spcPts val="0"/>
              </a:spcBef>
              <a:buNone/>
              <a:defRPr sz="3600" b="1" i="0" spc="150" baseline="0">
                <a:latin typeface="Adobe Garamond Pro" panose="02020502060506020403" pitchFamily="18" charset="0"/>
                <a:cs typeface="Arial" panose="020B0604020202020204" pitchFamily="34" charset="0"/>
              </a:defRPr>
            </a:lvl1pPr>
          </a:lstStyle>
          <a:p>
            <a:pPr lvl="0"/>
            <a:r>
              <a:rPr lang="en-US" dirty="0"/>
              <a:t>HEADLINE</a:t>
            </a:r>
          </a:p>
        </p:txBody>
      </p:sp>
      <p:sp>
        <p:nvSpPr>
          <p:cNvPr id="8" name="Text Placeholder 8">
            <a:extLst>
              <a:ext uri="{FF2B5EF4-FFF2-40B4-BE49-F238E27FC236}">
                <a16:creationId xmlns:a16="http://schemas.microsoft.com/office/drawing/2014/main" xmlns="" id="{98826103-2390-B447-A24B-EA6D4208FA69}"/>
              </a:ext>
            </a:extLst>
          </p:cNvPr>
          <p:cNvSpPr>
            <a:spLocks noGrp="1"/>
          </p:cNvSpPr>
          <p:nvPr>
            <p:ph type="body" sz="quarter" idx="12" hasCustomPrompt="1"/>
          </p:nvPr>
        </p:nvSpPr>
        <p:spPr>
          <a:xfrm>
            <a:off x="457200" y="1828800"/>
            <a:ext cx="5410200" cy="4572000"/>
          </a:xfrm>
          <a:prstGeom prst="rect">
            <a:avLst/>
          </a:prstGeom>
        </p:spPr>
        <p:txBody>
          <a:bodyPr lIns="0" tIns="0" rIns="18288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0" i="0">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Body copy.</a:t>
            </a:r>
          </a:p>
        </p:txBody>
      </p:sp>
    </p:spTree>
    <p:extLst>
      <p:ext uri="{BB962C8B-B14F-4D97-AF65-F5344CB8AC3E}">
        <p14:creationId xmlns:p14="http://schemas.microsoft.com/office/powerpoint/2010/main" val="1341378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0/50 Black Right - Subhea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C816425-BCA7-9547-AB42-BAE1B77CC239}"/>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xmlns="" id="{08DCEBE1-68B5-0D45-9D68-FDB51BC8FE82}"/>
              </a:ext>
            </a:extLst>
          </p:cNvPr>
          <p:cNvSpPr>
            <a:spLocks noGrp="1"/>
          </p:cNvSpPr>
          <p:nvPr>
            <p:ph type="body" sz="quarter" idx="11" hasCustomPrompt="1"/>
          </p:nvPr>
        </p:nvSpPr>
        <p:spPr>
          <a:xfrm>
            <a:off x="457200" y="457200"/>
            <a:ext cx="5410200" cy="833120"/>
          </a:xfrm>
          <a:prstGeom prst="rect">
            <a:avLst/>
          </a:prstGeom>
        </p:spPr>
        <p:txBody>
          <a:bodyPr lIns="0" tIns="0" rIns="182880" bIns="0"/>
          <a:lstStyle>
            <a:lvl1pPr marL="0" indent="0">
              <a:lnSpc>
                <a:spcPts val="3600"/>
              </a:lnSpc>
              <a:spcBef>
                <a:spcPts val="0"/>
              </a:spcBef>
              <a:buNone/>
              <a:defRPr sz="3600" b="1" i="0" spc="150" baseline="0">
                <a:latin typeface="Adobe Garamond Pro" panose="02020502060506020403" pitchFamily="18" charset="0"/>
                <a:cs typeface="Arial" panose="020B0604020202020204" pitchFamily="34" charset="0"/>
              </a:defRPr>
            </a:lvl1pPr>
          </a:lstStyle>
          <a:p>
            <a:pPr lvl="0"/>
            <a:r>
              <a:rPr lang="en-US" dirty="0"/>
              <a:t>HEADLINE</a:t>
            </a:r>
          </a:p>
        </p:txBody>
      </p:sp>
      <p:sp>
        <p:nvSpPr>
          <p:cNvPr id="6" name="Text Placeholder 8">
            <a:extLst>
              <a:ext uri="{FF2B5EF4-FFF2-40B4-BE49-F238E27FC236}">
                <a16:creationId xmlns:a16="http://schemas.microsoft.com/office/drawing/2014/main" xmlns="" id="{6BE52C34-EC6F-0D4C-9493-130F354ACD1A}"/>
              </a:ext>
            </a:extLst>
          </p:cNvPr>
          <p:cNvSpPr>
            <a:spLocks noGrp="1"/>
          </p:cNvSpPr>
          <p:nvPr>
            <p:ph type="body" sz="quarter" idx="12" hasCustomPrompt="1"/>
          </p:nvPr>
        </p:nvSpPr>
        <p:spPr>
          <a:xfrm>
            <a:off x="457200" y="2377440"/>
            <a:ext cx="5410200" cy="4023360"/>
          </a:xfrm>
          <a:prstGeom prst="rect">
            <a:avLst/>
          </a:prstGeom>
        </p:spPr>
        <p:txBody>
          <a:bodyPr lIns="0" tIns="0" rIns="18288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0" i="0">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Body copy.</a:t>
            </a:r>
          </a:p>
        </p:txBody>
      </p:sp>
      <p:sp>
        <p:nvSpPr>
          <p:cNvPr id="9" name="Text Placeholder 8">
            <a:extLst>
              <a:ext uri="{FF2B5EF4-FFF2-40B4-BE49-F238E27FC236}">
                <a16:creationId xmlns:a16="http://schemas.microsoft.com/office/drawing/2014/main" xmlns="" id="{06CD2906-44CF-2F4A-BC20-7DC56C97CBD1}"/>
              </a:ext>
            </a:extLst>
          </p:cNvPr>
          <p:cNvSpPr>
            <a:spLocks noGrp="1"/>
          </p:cNvSpPr>
          <p:nvPr>
            <p:ph type="body" sz="quarter" idx="13" hasCustomPrompt="1"/>
          </p:nvPr>
        </p:nvSpPr>
        <p:spPr>
          <a:xfrm>
            <a:off x="457200" y="1828801"/>
            <a:ext cx="5410200" cy="302150"/>
          </a:xfrm>
          <a:prstGeom prst="rect">
            <a:avLst/>
          </a:prstGeom>
        </p:spPr>
        <p:txBody>
          <a:bodyPr lIns="0" tIns="0" rIns="18288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1" i="0">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Subhead</a:t>
            </a:r>
          </a:p>
        </p:txBody>
      </p:sp>
    </p:spTree>
    <p:extLst>
      <p:ext uri="{BB962C8B-B14F-4D97-AF65-F5344CB8AC3E}">
        <p14:creationId xmlns:p14="http://schemas.microsoft.com/office/powerpoint/2010/main" val="32456845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0/50 Black Right - Bulle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C816425-BCA7-9547-AB42-BAE1B77CC239}"/>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xmlns="" id="{12F2BC70-EC4C-964B-BEAA-180458D6BFFC}"/>
              </a:ext>
            </a:extLst>
          </p:cNvPr>
          <p:cNvSpPr>
            <a:spLocks noGrp="1"/>
          </p:cNvSpPr>
          <p:nvPr>
            <p:ph type="body" sz="quarter" idx="11" hasCustomPrompt="1"/>
          </p:nvPr>
        </p:nvSpPr>
        <p:spPr>
          <a:xfrm>
            <a:off x="457200" y="457200"/>
            <a:ext cx="5410200" cy="833120"/>
          </a:xfrm>
          <a:prstGeom prst="rect">
            <a:avLst/>
          </a:prstGeom>
        </p:spPr>
        <p:txBody>
          <a:bodyPr lIns="0" tIns="0" rIns="182880" bIns="0"/>
          <a:lstStyle>
            <a:lvl1pPr marL="0" indent="0">
              <a:lnSpc>
                <a:spcPts val="3600"/>
              </a:lnSpc>
              <a:spcBef>
                <a:spcPts val="0"/>
              </a:spcBef>
              <a:buNone/>
              <a:defRPr sz="3600" b="1" i="0" spc="150" baseline="0">
                <a:latin typeface="Adobe Garamond Pro" panose="02020502060506020403" pitchFamily="18" charset="0"/>
                <a:cs typeface="Arial" panose="020B0604020202020204" pitchFamily="34" charset="0"/>
              </a:defRPr>
            </a:lvl1pPr>
          </a:lstStyle>
          <a:p>
            <a:pPr lvl="0"/>
            <a:r>
              <a:rPr lang="en-US" dirty="0"/>
              <a:t>HEADLINE</a:t>
            </a:r>
          </a:p>
        </p:txBody>
      </p:sp>
      <p:sp>
        <p:nvSpPr>
          <p:cNvPr id="6" name="Text Placeholder 8">
            <a:extLst>
              <a:ext uri="{FF2B5EF4-FFF2-40B4-BE49-F238E27FC236}">
                <a16:creationId xmlns:a16="http://schemas.microsoft.com/office/drawing/2014/main" xmlns="" id="{D03F8F54-32F8-FC40-8711-B1FEEAD719AC}"/>
              </a:ext>
            </a:extLst>
          </p:cNvPr>
          <p:cNvSpPr>
            <a:spLocks noGrp="1"/>
          </p:cNvSpPr>
          <p:nvPr>
            <p:ph type="body" sz="quarter" idx="12" hasCustomPrompt="1"/>
          </p:nvPr>
        </p:nvSpPr>
        <p:spPr>
          <a:xfrm>
            <a:off x="457200" y="2377440"/>
            <a:ext cx="5410200" cy="4023360"/>
          </a:xfrm>
          <a:prstGeom prst="rect">
            <a:avLst/>
          </a:prstGeom>
        </p:spPr>
        <p:txBody>
          <a:bodyPr lIns="0" tIns="0" rIns="182880" bIns="0"/>
          <a:lstStyle>
            <a:lvl1pPr marL="0" marR="0" indent="0" algn="l" defTabSz="914400" rtl="0" eaLnBrk="1" fontAlgn="auto" latinLnBrk="0" hangingPunct="1">
              <a:lnSpc>
                <a:spcPts val="2400"/>
              </a:lnSpc>
              <a:spcBef>
                <a:spcPts val="0"/>
              </a:spcBef>
              <a:spcAft>
                <a:spcPts val="0"/>
              </a:spcAft>
              <a:buClrTx/>
              <a:buSzPct val="75000"/>
              <a:buFont typeface="Arial" panose="020B0604020202020204" pitchFamily="34" charset="0"/>
              <a:buChar char="•"/>
              <a:tabLst/>
              <a:defRPr sz="2000" b="0" i="0">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Bulleted body copy.</a:t>
            </a:r>
          </a:p>
        </p:txBody>
      </p:sp>
      <p:sp>
        <p:nvSpPr>
          <p:cNvPr id="9" name="Text Placeholder 8">
            <a:extLst>
              <a:ext uri="{FF2B5EF4-FFF2-40B4-BE49-F238E27FC236}">
                <a16:creationId xmlns:a16="http://schemas.microsoft.com/office/drawing/2014/main" xmlns="" id="{32FE4222-EB7B-6648-9964-176BDF7BD099}"/>
              </a:ext>
            </a:extLst>
          </p:cNvPr>
          <p:cNvSpPr>
            <a:spLocks noGrp="1"/>
          </p:cNvSpPr>
          <p:nvPr>
            <p:ph type="body" sz="quarter" idx="13" hasCustomPrompt="1"/>
          </p:nvPr>
        </p:nvSpPr>
        <p:spPr>
          <a:xfrm>
            <a:off x="457200" y="1828801"/>
            <a:ext cx="5410200" cy="302150"/>
          </a:xfrm>
          <a:prstGeom prst="rect">
            <a:avLst/>
          </a:prstGeom>
        </p:spPr>
        <p:txBody>
          <a:bodyPr lIns="0" tIns="0" rIns="18288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1" i="0">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Subhead</a:t>
            </a:r>
          </a:p>
        </p:txBody>
      </p:sp>
    </p:spTree>
    <p:extLst>
      <p:ext uri="{BB962C8B-B14F-4D97-AF65-F5344CB8AC3E}">
        <p14:creationId xmlns:p14="http://schemas.microsoft.com/office/powerpoint/2010/main" val="24435608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0/50 Black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C816425-BCA7-9547-AB42-BAE1B77CC239}"/>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4">
            <a:extLst>
              <a:ext uri="{FF2B5EF4-FFF2-40B4-BE49-F238E27FC236}">
                <a16:creationId xmlns:a16="http://schemas.microsoft.com/office/drawing/2014/main" xmlns="" id="{DDE812F2-7C79-654B-8270-DDA92375AFD1}"/>
              </a:ext>
            </a:extLst>
          </p:cNvPr>
          <p:cNvSpPr>
            <a:spLocks noGrp="1"/>
          </p:cNvSpPr>
          <p:nvPr>
            <p:ph type="body" sz="quarter" idx="11" hasCustomPrompt="1"/>
          </p:nvPr>
        </p:nvSpPr>
        <p:spPr>
          <a:xfrm>
            <a:off x="6324600" y="457200"/>
            <a:ext cx="5410200" cy="833120"/>
          </a:xfrm>
          <a:prstGeom prst="rect">
            <a:avLst/>
          </a:prstGeom>
        </p:spPr>
        <p:txBody>
          <a:bodyPr lIns="182880" tIns="0" rIns="0" bIns="0"/>
          <a:lstStyle>
            <a:lvl1pPr marL="0" indent="0">
              <a:lnSpc>
                <a:spcPts val="3600"/>
              </a:lnSpc>
              <a:spcBef>
                <a:spcPts val="0"/>
              </a:spcBef>
              <a:buNone/>
              <a:defRPr sz="3600" b="1" i="0" spc="150" baseline="0">
                <a:latin typeface="Adobe Garamond Pro" panose="02020502060506020403" pitchFamily="18" charset="0"/>
                <a:cs typeface="Arial" panose="020B0604020202020204" pitchFamily="34" charset="0"/>
              </a:defRPr>
            </a:lvl1pPr>
          </a:lstStyle>
          <a:p>
            <a:pPr lvl="0"/>
            <a:r>
              <a:rPr lang="en-US" dirty="0"/>
              <a:t>HEADLINE</a:t>
            </a:r>
          </a:p>
        </p:txBody>
      </p:sp>
      <p:sp>
        <p:nvSpPr>
          <p:cNvPr id="8" name="Text Placeholder 8">
            <a:extLst>
              <a:ext uri="{FF2B5EF4-FFF2-40B4-BE49-F238E27FC236}">
                <a16:creationId xmlns:a16="http://schemas.microsoft.com/office/drawing/2014/main" xmlns="" id="{98826103-2390-B447-A24B-EA6D4208FA69}"/>
              </a:ext>
            </a:extLst>
          </p:cNvPr>
          <p:cNvSpPr>
            <a:spLocks noGrp="1"/>
          </p:cNvSpPr>
          <p:nvPr>
            <p:ph type="body" sz="quarter" idx="12" hasCustomPrompt="1"/>
          </p:nvPr>
        </p:nvSpPr>
        <p:spPr>
          <a:xfrm>
            <a:off x="6324600" y="1828800"/>
            <a:ext cx="5410200" cy="4572000"/>
          </a:xfrm>
          <a:prstGeom prst="rect">
            <a:avLst/>
          </a:prstGeom>
        </p:spPr>
        <p:txBody>
          <a:bodyPr lIns="182880" tIns="0" rIns="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0" i="0">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Body copy.</a:t>
            </a:r>
          </a:p>
        </p:txBody>
      </p:sp>
    </p:spTree>
    <p:extLst>
      <p:ext uri="{BB962C8B-B14F-4D97-AF65-F5344CB8AC3E}">
        <p14:creationId xmlns:p14="http://schemas.microsoft.com/office/powerpoint/2010/main" val="13005007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0/50 Black Left - Subhea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C816425-BCA7-9547-AB42-BAE1B77CC239}"/>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xmlns="" id="{E04C9421-5724-8446-92C6-CF35AFF81DB2}"/>
              </a:ext>
            </a:extLst>
          </p:cNvPr>
          <p:cNvSpPr>
            <a:spLocks noGrp="1"/>
          </p:cNvSpPr>
          <p:nvPr>
            <p:ph type="body" sz="quarter" idx="11" hasCustomPrompt="1"/>
          </p:nvPr>
        </p:nvSpPr>
        <p:spPr>
          <a:xfrm>
            <a:off x="6324600" y="457200"/>
            <a:ext cx="5410200" cy="833120"/>
          </a:xfrm>
          <a:prstGeom prst="rect">
            <a:avLst/>
          </a:prstGeom>
        </p:spPr>
        <p:txBody>
          <a:bodyPr lIns="182880" tIns="0" rIns="0" bIns="0"/>
          <a:lstStyle>
            <a:lvl1pPr marL="0" indent="0">
              <a:lnSpc>
                <a:spcPts val="3600"/>
              </a:lnSpc>
              <a:spcBef>
                <a:spcPts val="0"/>
              </a:spcBef>
              <a:buNone/>
              <a:defRPr sz="3600" b="1" i="0" spc="150" baseline="0">
                <a:latin typeface="Adobe Garamond Pro" panose="02020502060506020403" pitchFamily="18" charset="0"/>
                <a:cs typeface="Arial" panose="020B0604020202020204" pitchFamily="34" charset="0"/>
              </a:defRPr>
            </a:lvl1pPr>
          </a:lstStyle>
          <a:p>
            <a:pPr lvl="0"/>
            <a:r>
              <a:rPr lang="en-US" dirty="0"/>
              <a:t>HEADLINE</a:t>
            </a:r>
          </a:p>
        </p:txBody>
      </p:sp>
      <p:sp>
        <p:nvSpPr>
          <p:cNvPr id="6" name="Text Placeholder 8">
            <a:extLst>
              <a:ext uri="{FF2B5EF4-FFF2-40B4-BE49-F238E27FC236}">
                <a16:creationId xmlns:a16="http://schemas.microsoft.com/office/drawing/2014/main" xmlns="" id="{26E72BB0-0DF5-C640-B8D2-17F468005D3F}"/>
              </a:ext>
            </a:extLst>
          </p:cNvPr>
          <p:cNvSpPr>
            <a:spLocks noGrp="1"/>
          </p:cNvSpPr>
          <p:nvPr>
            <p:ph type="body" sz="quarter" idx="12" hasCustomPrompt="1"/>
          </p:nvPr>
        </p:nvSpPr>
        <p:spPr>
          <a:xfrm>
            <a:off x="6324600" y="2377440"/>
            <a:ext cx="5410200" cy="4023360"/>
          </a:xfrm>
          <a:prstGeom prst="rect">
            <a:avLst/>
          </a:prstGeom>
        </p:spPr>
        <p:txBody>
          <a:bodyPr lIns="182880" tIns="0" rIns="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0" i="0">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Body copy.</a:t>
            </a:r>
          </a:p>
        </p:txBody>
      </p:sp>
      <p:sp>
        <p:nvSpPr>
          <p:cNvPr id="9" name="Text Placeholder 8">
            <a:extLst>
              <a:ext uri="{FF2B5EF4-FFF2-40B4-BE49-F238E27FC236}">
                <a16:creationId xmlns:a16="http://schemas.microsoft.com/office/drawing/2014/main" xmlns="" id="{1B17BC01-548C-8649-8C02-B096A8290D6C}"/>
              </a:ext>
            </a:extLst>
          </p:cNvPr>
          <p:cNvSpPr>
            <a:spLocks noGrp="1"/>
          </p:cNvSpPr>
          <p:nvPr>
            <p:ph type="body" sz="quarter" idx="13" hasCustomPrompt="1"/>
          </p:nvPr>
        </p:nvSpPr>
        <p:spPr>
          <a:xfrm>
            <a:off x="6324600" y="1828801"/>
            <a:ext cx="5410200" cy="302150"/>
          </a:xfrm>
          <a:prstGeom prst="rect">
            <a:avLst/>
          </a:prstGeom>
        </p:spPr>
        <p:txBody>
          <a:bodyPr lIns="182880" tIns="0" rIns="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1" i="0">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Subhead</a:t>
            </a:r>
          </a:p>
        </p:txBody>
      </p:sp>
    </p:spTree>
    <p:extLst>
      <p:ext uri="{BB962C8B-B14F-4D97-AF65-F5344CB8AC3E}">
        <p14:creationId xmlns:p14="http://schemas.microsoft.com/office/powerpoint/2010/main" val="192065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E3E16DB-1E6F-6E4B-9FDF-08FDCADF4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0469" b="5157"/>
          <a:stretch/>
        </p:blipFill>
        <p:spPr>
          <a:xfrm>
            <a:off x="0" y="0"/>
            <a:ext cx="12192000" cy="6858000"/>
          </a:xfrm>
          <a:prstGeom prst="rect">
            <a:avLst/>
          </a:prstGeom>
        </p:spPr>
      </p:pic>
      <p:sp>
        <p:nvSpPr>
          <p:cNvPr id="5" name="Rectangle 4">
            <a:extLst>
              <a:ext uri="{FF2B5EF4-FFF2-40B4-BE49-F238E27FC236}">
                <a16:creationId xmlns:a16="http://schemas.microsoft.com/office/drawing/2014/main" xmlns="" id="{6D5B51B5-74F0-0943-8C0E-2C4D04CBD170}"/>
              </a:ext>
            </a:extLst>
          </p:cNvPr>
          <p:cNvSpPr/>
          <p:nvPr userDrawn="1"/>
        </p:nvSpPr>
        <p:spPr>
          <a:xfrm>
            <a:off x="0" y="2349500"/>
            <a:ext cx="12192000" cy="4508500"/>
          </a:xfrm>
          <a:prstGeom prst="rect">
            <a:avLst/>
          </a:prstGeom>
          <a:gradFill flip="none" rotWithShape="1">
            <a:gsLst>
              <a:gs pos="0">
                <a:schemeClr val="accent3">
                  <a:lumMod val="0"/>
                </a:schemeClr>
              </a:gs>
              <a:gs pos="100000">
                <a:schemeClr val="accent3">
                  <a:alpha val="0"/>
                  <a:lumMod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a:extLst>
              <a:ext uri="{FF2B5EF4-FFF2-40B4-BE49-F238E27FC236}">
                <a16:creationId xmlns:a16="http://schemas.microsoft.com/office/drawing/2014/main" xmlns="" id="{57E79737-6D14-414A-877F-0C3AD29627B4}"/>
              </a:ext>
            </a:extLst>
          </p:cNvPr>
          <p:cNvSpPr>
            <a:spLocks noGrp="1"/>
          </p:cNvSpPr>
          <p:nvPr>
            <p:ph type="body" sz="quarter" idx="11" hasCustomPrompt="1"/>
          </p:nvPr>
        </p:nvSpPr>
        <p:spPr>
          <a:xfrm>
            <a:off x="457200" y="4981161"/>
            <a:ext cx="11277600" cy="924339"/>
          </a:xfrm>
          <a:prstGeom prst="rect">
            <a:avLst/>
          </a:prstGeom>
        </p:spPr>
        <p:txBody>
          <a:bodyPr lIns="0" tIns="0" rIns="0" bIns="0"/>
          <a:lstStyle>
            <a:lvl1pPr marL="0" indent="0">
              <a:lnSpc>
                <a:spcPts val="4000"/>
              </a:lnSpc>
              <a:spcBef>
                <a:spcPts val="0"/>
              </a:spcBef>
              <a:buNone/>
              <a:defRPr sz="4000" b="1" i="0" spc="150" baseline="0">
                <a:solidFill>
                  <a:schemeClr val="bg1"/>
                </a:solidFill>
                <a:latin typeface="Adobe Garamond Pro" panose="02020502060506020403" pitchFamily="18" charset="0"/>
                <a:cs typeface="Arial" panose="020B0604020202020204" pitchFamily="34" charset="0"/>
              </a:defRPr>
            </a:lvl1pPr>
          </a:lstStyle>
          <a:p>
            <a:pPr lvl="0"/>
            <a:r>
              <a:rPr lang="en-US" dirty="0"/>
              <a:t>MEETING NAME</a:t>
            </a:r>
          </a:p>
        </p:txBody>
      </p:sp>
      <p:sp>
        <p:nvSpPr>
          <p:cNvPr id="11" name="Text Placeholder 11">
            <a:extLst>
              <a:ext uri="{FF2B5EF4-FFF2-40B4-BE49-F238E27FC236}">
                <a16:creationId xmlns:a16="http://schemas.microsoft.com/office/drawing/2014/main" xmlns="" id="{16F580ED-FBB6-E742-BF98-5AEFC95634A4}"/>
              </a:ext>
            </a:extLst>
          </p:cNvPr>
          <p:cNvSpPr>
            <a:spLocks noGrp="1"/>
          </p:cNvSpPr>
          <p:nvPr>
            <p:ph type="body" sz="quarter" idx="12" hasCustomPrompt="1"/>
          </p:nvPr>
        </p:nvSpPr>
        <p:spPr>
          <a:xfrm>
            <a:off x="457200" y="6124161"/>
            <a:ext cx="8458200" cy="457200"/>
          </a:xfrm>
          <a:prstGeom prst="rect">
            <a:avLst/>
          </a:prstGeom>
        </p:spPr>
        <p:txBody>
          <a:bodyPr lIns="0" tIns="0" rIns="0" bIns="0"/>
          <a:lstStyle>
            <a:lvl1pPr marL="0" indent="0">
              <a:lnSpc>
                <a:spcPts val="2800"/>
              </a:lnSpc>
              <a:spcBef>
                <a:spcPts val="0"/>
              </a:spcBef>
              <a:buNone/>
              <a:defRPr sz="2000" b="0" i="0">
                <a:solidFill>
                  <a:schemeClr val="bg1"/>
                </a:solidFill>
                <a:latin typeface="Arial" panose="020B0604020202020204" pitchFamily="34" charset="0"/>
                <a:cs typeface="Arial" panose="020B0604020202020204" pitchFamily="34" charset="0"/>
              </a:defRPr>
            </a:lvl1pPr>
          </a:lstStyle>
          <a:p>
            <a:pPr lvl="0"/>
            <a:r>
              <a:rPr lang="en-US" b="0" i="0" dirty="0">
                <a:latin typeface="Arial" panose="020B0604020202020204" pitchFamily="34" charset="0"/>
                <a:cs typeface="Arial" panose="020B0604020202020204" pitchFamily="34" charset="0"/>
              </a:rPr>
              <a:t>Presenter Name</a:t>
            </a:r>
          </a:p>
        </p:txBody>
      </p:sp>
      <p:sp>
        <p:nvSpPr>
          <p:cNvPr id="7" name="Picture Placeholder 2">
            <a:extLst>
              <a:ext uri="{FF2B5EF4-FFF2-40B4-BE49-F238E27FC236}">
                <a16:creationId xmlns:a16="http://schemas.microsoft.com/office/drawing/2014/main" xmlns="" id="{0813E21A-9DE9-B746-BDCF-85E9EE00A988}"/>
              </a:ext>
            </a:extLst>
          </p:cNvPr>
          <p:cNvSpPr>
            <a:spLocks noGrp="1"/>
          </p:cNvSpPr>
          <p:nvPr>
            <p:ph type="pic" sz="quarter" idx="13" hasCustomPrompt="1"/>
          </p:nvPr>
        </p:nvSpPr>
        <p:spPr>
          <a:xfrm>
            <a:off x="10028238" y="4294188"/>
            <a:ext cx="1706562" cy="2106612"/>
          </a:xfrm>
          <a:prstGeom prst="rect">
            <a:avLst/>
          </a:prstGeom>
        </p:spPr>
        <p:txBody>
          <a:bodyPr lIns="0" tIns="0" rIns="0" bIns="0" anchor="ctr" anchorCtr="0"/>
          <a:lstStyle>
            <a:lvl1pPr marL="0" indent="0" algn="ctr">
              <a:buNone/>
              <a:defRPr sz="1600" b="1" i="0">
                <a:solidFill>
                  <a:schemeClr val="bg1"/>
                </a:solidFill>
                <a:latin typeface="Arial" panose="020B0604020202020204" pitchFamily="34" charset="0"/>
                <a:cs typeface="Arial" panose="020B0604020202020204" pitchFamily="34" charset="0"/>
              </a:defRPr>
            </a:lvl1pPr>
          </a:lstStyle>
          <a:p>
            <a:r>
              <a:rPr lang="en-US" dirty="0"/>
              <a:t>Click to Insert CBGL DBA Vertical Stacked Logo</a:t>
            </a:r>
          </a:p>
        </p:txBody>
      </p:sp>
    </p:spTree>
    <p:extLst>
      <p:ext uri="{BB962C8B-B14F-4D97-AF65-F5344CB8AC3E}">
        <p14:creationId xmlns:p14="http://schemas.microsoft.com/office/powerpoint/2010/main" val="61942463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0/50 Black Left - Bulle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C816425-BCA7-9547-AB42-BAE1B77CC239}"/>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xmlns="" id="{C9CE73B7-CD83-D348-B79B-E9C2AAE17D88}"/>
              </a:ext>
            </a:extLst>
          </p:cNvPr>
          <p:cNvSpPr>
            <a:spLocks noGrp="1"/>
          </p:cNvSpPr>
          <p:nvPr>
            <p:ph type="body" sz="quarter" idx="11" hasCustomPrompt="1"/>
          </p:nvPr>
        </p:nvSpPr>
        <p:spPr>
          <a:xfrm>
            <a:off x="6324600" y="457200"/>
            <a:ext cx="5410200" cy="833120"/>
          </a:xfrm>
          <a:prstGeom prst="rect">
            <a:avLst/>
          </a:prstGeom>
        </p:spPr>
        <p:txBody>
          <a:bodyPr lIns="182880" tIns="0" rIns="0" bIns="0"/>
          <a:lstStyle>
            <a:lvl1pPr marL="0" indent="0">
              <a:lnSpc>
                <a:spcPts val="3600"/>
              </a:lnSpc>
              <a:spcBef>
                <a:spcPts val="0"/>
              </a:spcBef>
              <a:buNone/>
              <a:defRPr sz="3600" b="1" i="0" spc="150" baseline="0">
                <a:latin typeface="Adobe Garamond Pro" panose="02020502060506020403" pitchFamily="18" charset="0"/>
                <a:cs typeface="Arial" panose="020B0604020202020204" pitchFamily="34" charset="0"/>
              </a:defRPr>
            </a:lvl1pPr>
          </a:lstStyle>
          <a:p>
            <a:pPr lvl="0"/>
            <a:r>
              <a:rPr lang="en-US" dirty="0"/>
              <a:t>HEADLINE</a:t>
            </a:r>
          </a:p>
        </p:txBody>
      </p:sp>
      <p:sp>
        <p:nvSpPr>
          <p:cNvPr id="6" name="Text Placeholder 8">
            <a:extLst>
              <a:ext uri="{FF2B5EF4-FFF2-40B4-BE49-F238E27FC236}">
                <a16:creationId xmlns:a16="http://schemas.microsoft.com/office/drawing/2014/main" xmlns="" id="{EA3D9F93-0272-D440-9DE8-D3DE538BF800}"/>
              </a:ext>
            </a:extLst>
          </p:cNvPr>
          <p:cNvSpPr>
            <a:spLocks noGrp="1"/>
          </p:cNvSpPr>
          <p:nvPr>
            <p:ph type="body" sz="quarter" idx="12" hasCustomPrompt="1"/>
          </p:nvPr>
        </p:nvSpPr>
        <p:spPr>
          <a:xfrm>
            <a:off x="6324600" y="2377440"/>
            <a:ext cx="5410200" cy="4023360"/>
          </a:xfrm>
          <a:prstGeom prst="rect">
            <a:avLst/>
          </a:prstGeom>
        </p:spPr>
        <p:txBody>
          <a:bodyPr lIns="182880" tIns="0" rIns="0" bIns="0"/>
          <a:lstStyle>
            <a:lvl1pPr marL="0" marR="0" indent="0" algn="l" defTabSz="914400" rtl="0" eaLnBrk="1" fontAlgn="auto" latinLnBrk="0" hangingPunct="1">
              <a:lnSpc>
                <a:spcPts val="2400"/>
              </a:lnSpc>
              <a:spcBef>
                <a:spcPts val="0"/>
              </a:spcBef>
              <a:spcAft>
                <a:spcPts val="0"/>
              </a:spcAft>
              <a:buClrTx/>
              <a:buSzPct val="75000"/>
              <a:buFont typeface="Arial" panose="020B0604020202020204" pitchFamily="34" charset="0"/>
              <a:buChar char="•"/>
              <a:tabLst/>
              <a:defRPr sz="2000" b="0" i="0">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Bulleted body copy.</a:t>
            </a:r>
          </a:p>
        </p:txBody>
      </p:sp>
      <p:sp>
        <p:nvSpPr>
          <p:cNvPr id="9" name="Text Placeholder 8">
            <a:extLst>
              <a:ext uri="{FF2B5EF4-FFF2-40B4-BE49-F238E27FC236}">
                <a16:creationId xmlns:a16="http://schemas.microsoft.com/office/drawing/2014/main" xmlns="" id="{1889B86C-B41F-2044-856C-9A4D41BEF0D8}"/>
              </a:ext>
            </a:extLst>
          </p:cNvPr>
          <p:cNvSpPr>
            <a:spLocks noGrp="1"/>
          </p:cNvSpPr>
          <p:nvPr>
            <p:ph type="body" sz="quarter" idx="13" hasCustomPrompt="1"/>
          </p:nvPr>
        </p:nvSpPr>
        <p:spPr>
          <a:xfrm>
            <a:off x="6324600" y="1828801"/>
            <a:ext cx="5410200" cy="302150"/>
          </a:xfrm>
          <a:prstGeom prst="rect">
            <a:avLst/>
          </a:prstGeom>
        </p:spPr>
        <p:txBody>
          <a:bodyPr lIns="182880" tIns="0" rIns="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1" i="0">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Subhead</a:t>
            </a:r>
          </a:p>
        </p:txBody>
      </p:sp>
    </p:spTree>
    <p:extLst>
      <p:ext uri="{BB962C8B-B14F-4D97-AF65-F5344CB8AC3E}">
        <p14:creationId xmlns:p14="http://schemas.microsoft.com/office/powerpoint/2010/main" val="26608150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er Bar Bl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C816425-BCA7-9547-AB42-BAE1B77CC239}"/>
              </a:ext>
            </a:extLst>
          </p:cNvPr>
          <p:cNvSpPr/>
          <p:nvPr userDrawn="1"/>
        </p:nvSpPr>
        <p:spPr>
          <a:xfrm>
            <a:off x="0" y="0"/>
            <a:ext cx="121920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4">
            <a:extLst>
              <a:ext uri="{FF2B5EF4-FFF2-40B4-BE49-F238E27FC236}">
                <a16:creationId xmlns:a16="http://schemas.microsoft.com/office/drawing/2014/main" xmlns="" id="{DDE812F2-7C79-654B-8270-DDA92375AFD1}"/>
              </a:ext>
            </a:extLst>
          </p:cNvPr>
          <p:cNvSpPr>
            <a:spLocks noGrp="1"/>
          </p:cNvSpPr>
          <p:nvPr>
            <p:ph type="body" sz="quarter" idx="11" hasCustomPrompt="1"/>
          </p:nvPr>
        </p:nvSpPr>
        <p:spPr>
          <a:xfrm>
            <a:off x="457200" y="457200"/>
            <a:ext cx="5410200" cy="914400"/>
          </a:xfrm>
          <a:prstGeom prst="rect">
            <a:avLst/>
          </a:prstGeom>
        </p:spPr>
        <p:txBody>
          <a:bodyPr lIns="0" tIns="0" rIns="0" bIns="0"/>
          <a:lstStyle>
            <a:lvl1pPr marL="0" indent="0">
              <a:lnSpc>
                <a:spcPts val="3600"/>
              </a:lnSpc>
              <a:spcBef>
                <a:spcPts val="0"/>
              </a:spcBef>
              <a:buNone/>
              <a:defRPr sz="3600" b="1" i="0" spc="150" baseline="0">
                <a:solidFill>
                  <a:schemeClr val="bg1"/>
                </a:solidFill>
                <a:latin typeface="Adobe Garamond Pro" panose="02020502060506020403" pitchFamily="18" charset="0"/>
                <a:cs typeface="Arial" panose="020B0604020202020204" pitchFamily="34" charset="0"/>
              </a:defRPr>
            </a:lvl1pPr>
          </a:lstStyle>
          <a:p>
            <a:pPr lvl="0"/>
            <a:r>
              <a:rPr lang="en-US" dirty="0"/>
              <a:t>HEADLINE</a:t>
            </a:r>
          </a:p>
        </p:txBody>
      </p:sp>
      <p:sp>
        <p:nvSpPr>
          <p:cNvPr id="8" name="Text Placeholder 8">
            <a:extLst>
              <a:ext uri="{FF2B5EF4-FFF2-40B4-BE49-F238E27FC236}">
                <a16:creationId xmlns:a16="http://schemas.microsoft.com/office/drawing/2014/main" xmlns="" id="{98826103-2390-B447-A24B-EA6D4208FA69}"/>
              </a:ext>
            </a:extLst>
          </p:cNvPr>
          <p:cNvSpPr>
            <a:spLocks noGrp="1"/>
          </p:cNvSpPr>
          <p:nvPr>
            <p:ph type="body" sz="quarter" idx="12" hasCustomPrompt="1"/>
          </p:nvPr>
        </p:nvSpPr>
        <p:spPr>
          <a:xfrm>
            <a:off x="457200" y="2834640"/>
            <a:ext cx="5410200" cy="3566160"/>
          </a:xfrm>
          <a:prstGeom prst="rect">
            <a:avLst/>
          </a:prstGeom>
        </p:spPr>
        <p:txBody>
          <a:bodyPr lIns="0" tIns="0" rIns="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0" i="0">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Body copy.</a:t>
            </a:r>
          </a:p>
        </p:txBody>
      </p:sp>
      <p:sp>
        <p:nvSpPr>
          <p:cNvPr id="5" name="Text Placeholder 8">
            <a:extLst>
              <a:ext uri="{FF2B5EF4-FFF2-40B4-BE49-F238E27FC236}">
                <a16:creationId xmlns:a16="http://schemas.microsoft.com/office/drawing/2014/main" xmlns="" id="{F01D665C-331A-E34D-99DE-BE3CAF7DC7C8}"/>
              </a:ext>
            </a:extLst>
          </p:cNvPr>
          <p:cNvSpPr>
            <a:spLocks noGrp="1"/>
          </p:cNvSpPr>
          <p:nvPr>
            <p:ph type="body" sz="quarter" idx="13" hasCustomPrompt="1"/>
          </p:nvPr>
        </p:nvSpPr>
        <p:spPr>
          <a:xfrm>
            <a:off x="6318986" y="2295144"/>
            <a:ext cx="5410200" cy="4114800"/>
          </a:xfrm>
          <a:prstGeom prst="rect">
            <a:avLst/>
          </a:prstGeom>
        </p:spPr>
        <p:txBody>
          <a:bodyPr lIns="0" tIns="0" rIns="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Char char="•"/>
              <a:tabLst/>
              <a:defRPr sz="2000" b="0" i="0">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Bulleted body copy.</a:t>
            </a:r>
          </a:p>
        </p:txBody>
      </p:sp>
      <p:sp>
        <p:nvSpPr>
          <p:cNvPr id="10" name="Text Placeholder 8">
            <a:extLst>
              <a:ext uri="{FF2B5EF4-FFF2-40B4-BE49-F238E27FC236}">
                <a16:creationId xmlns:a16="http://schemas.microsoft.com/office/drawing/2014/main" xmlns="" id="{4675435B-177E-5A49-819E-8834373B9E91}"/>
              </a:ext>
            </a:extLst>
          </p:cNvPr>
          <p:cNvSpPr>
            <a:spLocks noGrp="1"/>
          </p:cNvSpPr>
          <p:nvPr>
            <p:ph type="body" sz="quarter" idx="14" hasCustomPrompt="1"/>
          </p:nvPr>
        </p:nvSpPr>
        <p:spPr>
          <a:xfrm>
            <a:off x="457200" y="2286000"/>
            <a:ext cx="5410200" cy="302150"/>
          </a:xfrm>
          <a:prstGeom prst="rect">
            <a:avLst/>
          </a:prstGeom>
        </p:spPr>
        <p:txBody>
          <a:bodyPr lIns="0" tIns="0" rIns="18288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1" i="0">
                <a:solidFill>
                  <a:schemeClr val="tx1"/>
                </a:solidFill>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Subhead</a:t>
            </a:r>
          </a:p>
        </p:txBody>
      </p:sp>
    </p:spTree>
    <p:extLst>
      <p:ext uri="{BB962C8B-B14F-4D97-AF65-F5344CB8AC3E}">
        <p14:creationId xmlns:p14="http://schemas.microsoft.com/office/powerpoint/2010/main" val="152188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Bar Black -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C816425-BCA7-9547-AB42-BAE1B77CC239}"/>
              </a:ext>
            </a:extLst>
          </p:cNvPr>
          <p:cNvSpPr/>
          <p:nvPr userDrawn="1"/>
        </p:nvSpPr>
        <p:spPr>
          <a:xfrm>
            <a:off x="0" y="-1"/>
            <a:ext cx="121920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4">
            <a:extLst>
              <a:ext uri="{FF2B5EF4-FFF2-40B4-BE49-F238E27FC236}">
                <a16:creationId xmlns:a16="http://schemas.microsoft.com/office/drawing/2014/main" xmlns="" id="{DDE812F2-7C79-654B-8270-DDA92375AFD1}"/>
              </a:ext>
            </a:extLst>
          </p:cNvPr>
          <p:cNvSpPr>
            <a:spLocks noGrp="1"/>
          </p:cNvSpPr>
          <p:nvPr>
            <p:ph type="body" sz="quarter" idx="11" hasCustomPrompt="1"/>
          </p:nvPr>
        </p:nvSpPr>
        <p:spPr>
          <a:xfrm>
            <a:off x="457200" y="457200"/>
            <a:ext cx="11277600" cy="366409"/>
          </a:xfrm>
          <a:prstGeom prst="rect">
            <a:avLst/>
          </a:prstGeom>
        </p:spPr>
        <p:txBody>
          <a:bodyPr lIns="0" tIns="0" rIns="0" bIns="0"/>
          <a:lstStyle>
            <a:lvl1pPr marL="0" indent="0">
              <a:lnSpc>
                <a:spcPts val="3600"/>
              </a:lnSpc>
              <a:spcBef>
                <a:spcPts val="0"/>
              </a:spcBef>
              <a:buNone/>
              <a:defRPr sz="3600" b="1" i="0" spc="150" baseline="0">
                <a:solidFill>
                  <a:schemeClr val="bg1"/>
                </a:solidFill>
                <a:latin typeface="Adobe Garamond Pro" panose="02020502060506020403" pitchFamily="18" charset="0"/>
                <a:cs typeface="Arial" panose="020B0604020202020204" pitchFamily="34" charset="0"/>
              </a:defRPr>
            </a:lvl1pPr>
          </a:lstStyle>
          <a:p>
            <a:pPr lvl="0"/>
            <a:r>
              <a:rPr lang="en-US" dirty="0"/>
              <a:t>HEADLINE</a:t>
            </a:r>
          </a:p>
        </p:txBody>
      </p:sp>
      <p:sp>
        <p:nvSpPr>
          <p:cNvPr id="6" name="Picture Placeholder 2">
            <a:extLst>
              <a:ext uri="{FF2B5EF4-FFF2-40B4-BE49-F238E27FC236}">
                <a16:creationId xmlns:a16="http://schemas.microsoft.com/office/drawing/2014/main" xmlns="" id="{2BF3ED86-C303-4548-8E1E-0D2D53D92CCE}"/>
              </a:ext>
            </a:extLst>
          </p:cNvPr>
          <p:cNvSpPr>
            <a:spLocks noGrp="1"/>
          </p:cNvSpPr>
          <p:nvPr>
            <p:ph type="pic" sz="quarter" idx="10" hasCustomPrompt="1"/>
          </p:nvPr>
        </p:nvSpPr>
        <p:spPr>
          <a:xfrm>
            <a:off x="0" y="1828798"/>
            <a:ext cx="12192000" cy="5029201"/>
          </a:xfrm>
          <a:prstGeom prst="rect">
            <a:avLst/>
          </a:prstGeom>
          <a:solidFill>
            <a:schemeClr val="bg1">
              <a:lumMod val="75000"/>
            </a:schemeClr>
          </a:solidFill>
        </p:spPr>
        <p:txBody>
          <a:bodyPr anchor="ctr" anchorCtr="0"/>
          <a:lstStyle>
            <a:lvl1pPr marL="0" indent="0" algn="ctr">
              <a:buNone/>
              <a:defRPr sz="1800" b="1" i="0">
                <a:latin typeface="Arial" panose="020B0604020202020204" pitchFamily="34" charset="0"/>
                <a:cs typeface="Arial" panose="020B0604020202020204" pitchFamily="34" charset="0"/>
              </a:defRPr>
            </a:lvl1pPr>
          </a:lstStyle>
          <a:p>
            <a:r>
              <a:rPr lang="en-US" dirty="0"/>
              <a:t>CLICK TO INSERT PHOTO (JPEG, PNG)</a:t>
            </a:r>
          </a:p>
        </p:txBody>
      </p:sp>
      <p:sp>
        <p:nvSpPr>
          <p:cNvPr id="5" name="Text Placeholder 8">
            <a:extLst>
              <a:ext uri="{FF2B5EF4-FFF2-40B4-BE49-F238E27FC236}">
                <a16:creationId xmlns:a16="http://schemas.microsoft.com/office/drawing/2014/main" xmlns="" id="{F643CB47-FCF2-B44B-B438-96365B4F5B91}"/>
              </a:ext>
            </a:extLst>
          </p:cNvPr>
          <p:cNvSpPr>
            <a:spLocks noGrp="1"/>
          </p:cNvSpPr>
          <p:nvPr>
            <p:ph type="body" sz="quarter" idx="14" hasCustomPrompt="1"/>
          </p:nvPr>
        </p:nvSpPr>
        <p:spPr>
          <a:xfrm>
            <a:off x="457200" y="1097280"/>
            <a:ext cx="5410200" cy="302150"/>
          </a:xfrm>
          <a:prstGeom prst="rect">
            <a:avLst/>
          </a:prstGeom>
        </p:spPr>
        <p:txBody>
          <a:bodyPr lIns="0" tIns="0" rIns="18288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1" i="0">
                <a:solidFill>
                  <a:schemeClr val="bg1"/>
                </a:solidFill>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Subhead</a:t>
            </a:r>
          </a:p>
        </p:txBody>
      </p:sp>
    </p:spTree>
    <p:extLst>
      <p:ext uri="{BB962C8B-B14F-4D97-AF65-F5344CB8AC3E}">
        <p14:creationId xmlns:p14="http://schemas.microsoft.com/office/powerpoint/2010/main" val="3599682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Bar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C816425-BCA7-9547-AB42-BAE1B77CC239}"/>
              </a:ext>
            </a:extLst>
          </p:cNvPr>
          <p:cNvSpPr/>
          <p:nvPr userDrawn="1"/>
        </p:nvSpPr>
        <p:spPr>
          <a:xfrm flipV="1">
            <a:off x="0" y="1828798"/>
            <a:ext cx="12192000" cy="50292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4">
            <a:extLst>
              <a:ext uri="{FF2B5EF4-FFF2-40B4-BE49-F238E27FC236}">
                <a16:creationId xmlns:a16="http://schemas.microsoft.com/office/drawing/2014/main" xmlns="" id="{DDE812F2-7C79-654B-8270-DDA92375AFD1}"/>
              </a:ext>
            </a:extLst>
          </p:cNvPr>
          <p:cNvSpPr>
            <a:spLocks noGrp="1"/>
          </p:cNvSpPr>
          <p:nvPr>
            <p:ph type="body" sz="quarter" idx="11" hasCustomPrompt="1"/>
          </p:nvPr>
        </p:nvSpPr>
        <p:spPr>
          <a:xfrm>
            <a:off x="457200" y="457200"/>
            <a:ext cx="5410200" cy="914400"/>
          </a:xfrm>
          <a:prstGeom prst="rect">
            <a:avLst/>
          </a:prstGeom>
        </p:spPr>
        <p:txBody>
          <a:bodyPr lIns="0" tIns="0" rIns="0" bIns="0"/>
          <a:lstStyle>
            <a:lvl1pPr marL="0" indent="0">
              <a:lnSpc>
                <a:spcPts val="3600"/>
              </a:lnSpc>
              <a:spcBef>
                <a:spcPts val="0"/>
              </a:spcBef>
              <a:buNone/>
              <a:defRPr sz="3600" b="1" i="0" spc="150" baseline="0">
                <a:solidFill>
                  <a:schemeClr val="tx1"/>
                </a:solidFill>
                <a:latin typeface="Adobe Garamond Pro" panose="02020502060506020403" pitchFamily="18" charset="0"/>
                <a:cs typeface="Arial" panose="020B0604020202020204" pitchFamily="34" charset="0"/>
              </a:defRPr>
            </a:lvl1pPr>
          </a:lstStyle>
          <a:p>
            <a:pPr lvl="0"/>
            <a:r>
              <a:rPr lang="en-US" dirty="0"/>
              <a:t>HEADLINE</a:t>
            </a:r>
          </a:p>
        </p:txBody>
      </p:sp>
      <p:sp>
        <p:nvSpPr>
          <p:cNvPr id="6" name="Text Placeholder 8">
            <a:extLst>
              <a:ext uri="{FF2B5EF4-FFF2-40B4-BE49-F238E27FC236}">
                <a16:creationId xmlns:a16="http://schemas.microsoft.com/office/drawing/2014/main" xmlns="" id="{39672BBD-56DC-5645-872E-5813EB7143CF}"/>
              </a:ext>
            </a:extLst>
          </p:cNvPr>
          <p:cNvSpPr>
            <a:spLocks noGrp="1"/>
          </p:cNvSpPr>
          <p:nvPr>
            <p:ph type="body" sz="quarter" idx="12" hasCustomPrompt="1"/>
          </p:nvPr>
        </p:nvSpPr>
        <p:spPr>
          <a:xfrm>
            <a:off x="457200" y="2834640"/>
            <a:ext cx="5410200" cy="3566160"/>
          </a:xfrm>
          <a:prstGeom prst="rect">
            <a:avLst/>
          </a:prstGeom>
        </p:spPr>
        <p:txBody>
          <a:bodyPr lIns="0" tIns="0" rIns="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0" i="0">
                <a:solidFill>
                  <a:schemeClr val="bg1"/>
                </a:solidFill>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Body copy.</a:t>
            </a:r>
          </a:p>
        </p:txBody>
      </p:sp>
      <p:sp>
        <p:nvSpPr>
          <p:cNvPr id="9" name="Text Placeholder 8">
            <a:extLst>
              <a:ext uri="{FF2B5EF4-FFF2-40B4-BE49-F238E27FC236}">
                <a16:creationId xmlns:a16="http://schemas.microsoft.com/office/drawing/2014/main" xmlns="" id="{A4B6B295-3011-3B46-8ABB-988EA0157661}"/>
              </a:ext>
            </a:extLst>
          </p:cNvPr>
          <p:cNvSpPr>
            <a:spLocks noGrp="1"/>
          </p:cNvSpPr>
          <p:nvPr>
            <p:ph type="body" sz="quarter" idx="13" hasCustomPrompt="1"/>
          </p:nvPr>
        </p:nvSpPr>
        <p:spPr>
          <a:xfrm>
            <a:off x="6318986" y="2295144"/>
            <a:ext cx="5410200" cy="4114800"/>
          </a:xfrm>
          <a:prstGeom prst="rect">
            <a:avLst/>
          </a:prstGeom>
        </p:spPr>
        <p:txBody>
          <a:bodyPr lIns="0" tIns="0" rIns="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Char char="•"/>
              <a:tabLst/>
              <a:defRPr sz="2000" b="0" i="0">
                <a:solidFill>
                  <a:schemeClr val="bg1"/>
                </a:solidFill>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Bulleted body copy.</a:t>
            </a:r>
          </a:p>
        </p:txBody>
      </p:sp>
      <p:sp>
        <p:nvSpPr>
          <p:cNvPr id="10" name="Text Placeholder 8">
            <a:extLst>
              <a:ext uri="{FF2B5EF4-FFF2-40B4-BE49-F238E27FC236}">
                <a16:creationId xmlns:a16="http://schemas.microsoft.com/office/drawing/2014/main" xmlns="" id="{D2160BAD-1A0A-9E40-99D5-E6E44A0045B2}"/>
              </a:ext>
            </a:extLst>
          </p:cNvPr>
          <p:cNvSpPr>
            <a:spLocks noGrp="1"/>
          </p:cNvSpPr>
          <p:nvPr>
            <p:ph type="body" sz="quarter" idx="14" hasCustomPrompt="1"/>
          </p:nvPr>
        </p:nvSpPr>
        <p:spPr>
          <a:xfrm>
            <a:off x="457200" y="2286000"/>
            <a:ext cx="5410200" cy="302150"/>
          </a:xfrm>
          <a:prstGeom prst="rect">
            <a:avLst/>
          </a:prstGeom>
        </p:spPr>
        <p:txBody>
          <a:bodyPr lIns="0" tIns="0" rIns="18288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1" i="0">
                <a:solidFill>
                  <a:schemeClr val="bg1"/>
                </a:solidFill>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Subhead</a:t>
            </a:r>
          </a:p>
        </p:txBody>
      </p:sp>
    </p:spTree>
    <p:extLst>
      <p:ext uri="{BB962C8B-B14F-4D97-AF65-F5344CB8AC3E}">
        <p14:creationId xmlns:p14="http://schemas.microsoft.com/office/powerpoint/2010/main" val="2611452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Bar White - Photo">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xmlns="" id="{DA2E98B9-15E9-694A-9025-803C1D485C78}"/>
              </a:ext>
            </a:extLst>
          </p:cNvPr>
          <p:cNvSpPr>
            <a:spLocks noGrp="1"/>
          </p:cNvSpPr>
          <p:nvPr>
            <p:ph type="pic" sz="quarter" idx="10" hasCustomPrompt="1"/>
          </p:nvPr>
        </p:nvSpPr>
        <p:spPr>
          <a:xfrm>
            <a:off x="0" y="1828798"/>
            <a:ext cx="12192000" cy="5029201"/>
          </a:xfrm>
          <a:prstGeom prst="rect">
            <a:avLst/>
          </a:prstGeom>
          <a:solidFill>
            <a:schemeClr val="bg1">
              <a:lumMod val="75000"/>
            </a:schemeClr>
          </a:solidFill>
        </p:spPr>
        <p:txBody>
          <a:bodyPr anchor="ctr" anchorCtr="0"/>
          <a:lstStyle>
            <a:lvl1pPr marL="0" indent="0" algn="ctr">
              <a:buNone/>
              <a:defRPr sz="1800" b="1" i="0">
                <a:latin typeface="Arial" panose="020B0604020202020204" pitchFamily="34" charset="0"/>
                <a:cs typeface="Arial" panose="020B0604020202020204" pitchFamily="34" charset="0"/>
              </a:defRPr>
            </a:lvl1pPr>
          </a:lstStyle>
          <a:p>
            <a:r>
              <a:rPr lang="en-US" dirty="0"/>
              <a:t>CLICK TO INSERT PHOTO (JPEG, PNG)</a:t>
            </a:r>
          </a:p>
        </p:txBody>
      </p:sp>
      <p:sp>
        <p:nvSpPr>
          <p:cNvPr id="4" name="Text Placeholder 4">
            <a:extLst>
              <a:ext uri="{FF2B5EF4-FFF2-40B4-BE49-F238E27FC236}">
                <a16:creationId xmlns:a16="http://schemas.microsoft.com/office/drawing/2014/main" xmlns="" id="{9E5A76E9-3998-BC45-AC02-C25BF2D7F052}"/>
              </a:ext>
            </a:extLst>
          </p:cNvPr>
          <p:cNvSpPr>
            <a:spLocks noGrp="1"/>
          </p:cNvSpPr>
          <p:nvPr>
            <p:ph type="body" sz="quarter" idx="11" hasCustomPrompt="1"/>
          </p:nvPr>
        </p:nvSpPr>
        <p:spPr>
          <a:xfrm>
            <a:off x="457200" y="457200"/>
            <a:ext cx="11277600" cy="366409"/>
          </a:xfrm>
          <a:prstGeom prst="rect">
            <a:avLst/>
          </a:prstGeom>
        </p:spPr>
        <p:txBody>
          <a:bodyPr lIns="0" tIns="0" rIns="0" bIns="0"/>
          <a:lstStyle>
            <a:lvl1pPr marL="0" indent="0">
              <a:lnSpc>
                <a:spcPts val="3600"/>
              </a:lnSpc>
              <a:spcBef>
                <a:spcPts val="0"/>
              </a:spcBef>
              <a:buNone/>
              <a:defRPr sz="3600" b="1" i="0" spc="150" baseline="0">
                <a:solidFill>
                  <a:schemeClr val="tx1"/>
                </a:solidFill>
                <a:latin typeface="Adobe Garamond Pro" panose="02020502060506020403" pitchFamily="18" charset="0"/>
                <a:cs typeface="Arial" panose="020B0604020202020204" pitchFamily="34" charset="0"/>
              </a:defRPr>
            </a:lvl1pPr>
          </a:lstStyle>
          <a:p>
            <a:pPr lvl="0"/>
            <a:r>
              <a:rPr lang="en-US" dirty="0"/>
              <a:t>HEADLINE</a:t>
            </a:r>
          </a:p>
        </p:txBody>
      </p:sp>
      <p:sp>
        <p:nvSpPr>
          <p:cNvPr id="5" name="Text Placeholder 8">
            <a:extLst>
              <a:ext uri="{FF2B5EF4-FFF2-40B4-BE49-F238E27FC236}">
                <a16:creationId xmlns:a16="http://schemas.microsoft.com/office/drawing/2014/main" xmlns="" id="{03486E54-E480-B048-80A0-BB4B495321D7}"/>
              </a:ext>
            </a:extLst>
          </p:cNvPr>
          <p:cNvSpPr>
            <a:spLocks noGrp="1"/>
          </p:cNvSpPr>
          <p:nvPr>
            <p:ph type="body" sz="quarter" idx="14" hasCustomPrompt="1"/>
          </p:nvPr>
        </p:nvSpPr>
        <p:spPr>
          <a:xfrm>
            <a:off x="457200" y="1097280"/>
            <a:ext cx="5410200" cy="302150"/>
          </a:xfrm>
          <a:prstGeom prst="rect">
            <a:avLst/>
          </a:prstGeom>
        </p:spPr>
        <p:txBody>
          <a:bodyPr lIns="0" tIns="0" rIns="182880" bIns="0"/>
          <a:lstStyle>
            <a:lvl1pPr marL="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sz="2000" b="1" i="0">
                <a:solidFill>
                  <a:schemeClr val="tx1"/>
                </a:solidFill>
                <a:latin typeface="Arial" panose="020B0604020202020204" pitchFamily="34" charset="0"/>
                <a:cs typeface="Arial" panose="020B0604020202020204" pitchFamily="34" charset="0"/>
              </a:defRPr>
            </a:lvl1pPr>
          </a:lstStyle>
          <a:p>
            <a:pPr marL="342900" marR="0" lvl="0" indent="-342900" algn="l" defTabSz="914400" rtl="0" eaLnBrk="1" fontAlgn="auto" latinLnBrk="0" hangingPunct="1">
              <a:lnSpc>
                <a:spcPts val="2400"/>
              </a:lnSpc>
              <a:spcBef>
                <a:spcPts val="0"/>
              </a:spcBef>
              <a:spcAft>
                <a:spcPts val="0"/>
              </a:spcAft>
              <a:buClrTx/>
              <a:buSzTx/>
              <a:tabLst/>
              <a:defRPr/>
            </a:pPr>
            <a:r>
              <a:rPr lang="en-US" dirty="0"/>
              <a:t>Subhead</a:t>
            </a:r>
          </a:p>
        </p:txBody>
      </p:sp>
    </p:spTree>
    <p:extLst>
      <p:ext uri="{BB962C8B-B14F-4D97-AF65-F5344CB8AC3E}">
        <p14:creationId xmlns:p14="http://schemas.microsoft.com/office/powerpoint/2010/main" val="30968853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646AFAF-D977-DB43-8A9E-55B47190D3F0}"/>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
            <a:extLst>
              <a:ext uri="{FF2B5EF4-FFF2-40B4-BE49-F238E27FC236}">
                <a16:creationId xmlns:a16="http://schemas.microsoft.com/office/drawing/2014/main" xmlns="" id="{09D4E16F-33B8-1640-B716-56E632931FF4}"/>
              </a:ext>
            </a:extLst>
          </p:cNvPr>
          <p:cNvSpPr>
            <a:spLocks noGrp="1"/>
          </p:cNvSpPr>
          <p:nvPr>
            <p:ph type="pic" sz="quarter" idx="14" hasCustomPrompt="1"/>
          </p:nvPr>
        </p:nvSpPr>
        <p:spPr>
          <a:xfrm>
            <a:off x="5242891" y="1770627"/>
            <a:ext cx="1706562" cy="2106612"/>
          </a:xfrm>
          <a:prstGeom prst="rect">
            <a:avLst/>
          </a:prstGeom>
        </p:spPr>
        <p:txBody>
          <a:bodyPr lIns="0" tIns="0" rIns="0" bIns="0" anchor="ctr" anchorCtr="0"/>
          <a:lstStyle>
            <a:lvl1pPr marL="0" indent="0" algn="ctr">
              <a:buNone/>
              <a:defRPr sz="1600" b="1" i="0">
                <a:solidFill>
                  <a:schemeClr val="bg1"/>
                </a:solidFill>
                <a:latin typeface="Arial" panose="020B0604020202020204" pitchFamily="34" charset="0"/>
                <a:cs typeface="Arial" panose="020B0604020202020204" pitchFamily="34" charset="0"/>
              </a:defRPr>
            </a:lvl1pPr>
          </a:lstStyle>
          <a:p>
            <a:r>
              <a:rPr lang="en-US" dirty="0"/>
              <a:t>Click to Insert CBGL DBA Vertical Stacked Logo</a:t>
            </a:r>
          </a:p>
        </p:txBody>
      </p:sp>
      <p:sp>
        <p:nvSpPr>
          <p:cNvPr id="6" name="Text Placeholder 9">
            <a:extLst>
              <a:ext uri="{FF2B5EF4-FFF2-40B4-BE49-F238E27FC236}">
                <a16:creationId xmlns:a16="http://schemas.microsoft.com/office/drawing/2014/main" xmlns="" id="{10FE36B1-F363-0642-A29F-11B6D52D9AA5}"/>
              </a:ext>
            </a:extLst>
          </p:cNvPr>
          <p:cNvSpPr>
            <a:spLocks noGrp="1"/>
          </p:cNvSpPr>
          <p:nvPr>
            <p:ph type="body" sz="quarter" idx="13" hasCustomPrompt="1"/>
          </p:nvPr>
        </p:nvSpPr>
        <p:spPr>
          <a:xfrm>
            <a:off x="457200" y="4755879"/>
            <a:ext cx="11277600" cy="421828"/>
          </a:xfrm>
          <a:prstGeom prst="rect">
            <a:avLst/>
          </a:prstGeom>
        </p:spPr>
        <p:txBody>
          <a:bodyPr lIns="0" tIns="0" rIns="0" bIns="0"/>
          <a:lstStyle>
            <a:lvl1pPr marL="0" indent="0" algn="ctr">
              <a:lnSpc>
                <a:spcPts val="4000"/>
              </a:lnSpc>
              <a:spcBef>
                <a:spcPts val="0"/>
              </a:spcBef>
              <a:buNone/>
              <a:defRPr sz="4000" b="1" i="0" spc="150" baseline="0">
                <a:solidFill>
                  <a:schemeClr val="bg1"/>
                </a:solidFill>
                <a:latin typeface="Adobe Garamond Pro" panose="02020502060506020403" pitchFamily="18" charset="0"/>
                <a:cs typeface="Arial" panose="020B0604020202020204" pitchFamily="34" charset="0"/>
              </a:defRPr>
            </a:lvl1pPr>
          </a:lstStyle>
          <a:p>
            <a:pPr lvl="0"/>
            <a:r>
              <a:rPr lang="en-US" dirty="0"/>
              <a:t>THANK YOU</a:t>
            </a:r>
          </a:p>
        </p:txBody>
      </p:sp>
      <p:grpSp>
        <p:nvGrpSpPr>
          <p:cNvPr id="7" name="Group 6">
            <a:extLst>
              <a:ext uri="{FF2B5EF4-FFF2-40B4-BE49-F238E27FC236}">
                <a16:creationId xmlns:a16="http://schemas.microsoft.com/office/drawing/2014/main" xmlns="" id="{52CFF707-4EE2-884C-A6FA-714B6311807A}"/>
              </a:ext>
            </a:extLst>
          </p:cNvPr>
          <p:cNvGrpSpPr/>
          <p:nvPr userDrawn="1"/>
        </p:nvGrpSpPr>
        <p:grpSpPr>
          <a:xfrm>
            <a:off x="2062655" y="6056347"/>
            <a:ext cx="8066690" cy="369332"/>
            <a:chOff x="2062655" y="6056347"/>
            <a:chExt cx="8066690" cy="369332"/>
          </a:xfrm>
        </p:grpSpPr>
        <p:sp>
          <p:nvSpPr>
            <p:cNvPr id="3" name="Rectangle 2">
              <a:extLst>
                <a:ext uri="{FF2B5EF4-FFF2-40B4-BE49-F238E27FC236}">
                  <a16:creationId xmlns:a16="http://schemas.microsoft.com/office/drawing/2014/main" xmlns="" id="{B4DF3DD4-689B-E44E-8A55-AB423DC801A6}"/>
                </a:ext>
              </a:extLst>
            </p:cNvPr>
            <p:cNvSpPr/>
            <p:nvPr userDrawn="1"/>
          </p:nvSpPr>
          <p:spPr>
            <a:xfrm>
              <a:off x="2062655" y="6056347"/>
              <a:ext cx="8066690" cy="369332"/>
            </a:xfrm>
            <a:prstGeom prst="rect">
              <a:avLst/>
            </a:prstGeom>
          </p:spPr>
          <p:txBody>
            <a:bodyPr wrap="square" lIns="0" tIns="0" rIns="0" bIns="0">
              <a:noAutofit/>
            </a:bodyPr>
            <a:lstStyle/>
            <a:p>
              <a:pPr algn="ctr"/>
              <a:r>
                <a:rPr lang="en-US" sz="800" b="0" i="0" dirty="0">
                  <a:solidFill>
                    <a:schemeClr val="bg1"/>
                  </a:solidFill>
                  <a:latin typeface="Arial" panose="020B0604020202020204" pitchFamily="34" charset="0"/>
                  <a:cs typeface="Arial" panose="020B0604020202020204" pitchFamily="34" charset="0"/>
                </a:rPr>
                <a:t>©2020 Coldwell Banker. All Rights Reserved. Coldwell Banker and the Coldwell Banker logos are trademarks of Coldwell Banker Real Estate LLC. The Coldwell Banke</a:t>
              </a:r>
              <a:r>
                <a:rPr lang="en-US" sz="800" b="0" i="0" spc="100" baseline="0" dirty="0">
                  <a:solidFill>
                    <a:schemeClr val="bg1"/>
                  </a:solidFill>
                  <a:latin typeface="Arial" panose="020B0604020202020204" pitchFamily="34" charset="0"/>
                  <a:cs typeface="Arial" panose="020B0604020202020204" pitchFamily="34" charset="0"/>
                </a:rPr>
                <a:t>r</a:t>
              </a:r>
              <a:r>
                <a:rPr lang="en-US" sz="800" b="0" i="0" baseline="30000" dirty="0">
                  <a:solidFill>
                    <a:schemeClr val="bg1"/>
                  </a:solidFill>
                  <a:latin typeface="Arial" panose="020B0604020202020204" pitchFamily="34" charset="0"/>
                  <a:cs typeface="Arial" panose="020B0604020202020204" pitchFamily="34" charset="0"/>
                </a:rPr>
                <a:t>®</a:t>
              </a:r>
              <a:r>
                <a:rPr lang="en-US" sz="800" b="0" i="0" dirty="0">
                  <a:solidFill>
                    <a:schemeClr val="bg1"/>
                  </a:solidFill>
                  <a:latin typeface="Arial" panose="020B0604020202020204" pitchFamily="34" charset="0"/>
                  <a:cs typeface="Arial" panose="020B0604020202020204" pitchFamily="34" charset="0"/>
                </a:rPr>
                <a:t> System is comprised of company owned offices which are owned by a subsidiary of Realogy Brokerage Group LLC and franchised offices which are independently owned and operated. The Coldwell Banker System fully supports the principles of the Fair Housing Act and the Equal Opportunity Act.        2036WX_NAT_9/20</a:t>
              </a:r>
            </a:p>
          </p:txBody>
        </p:sp>
        <p:pic>
          <p:nvPicPr>
            <p:cNvPr id="5" name="Picture 4">
              <a:extLst>
                <a:ext uri="{FF2B5EF4-FFF2-40B4-BE49-F238E27FC236}">
                  <a16:creationId xmlns:a16="http://schemas.microsoft.com/office/drawing/2014/main" xmlns="" id="{7CBA7506-8F81-304D-A92E-0FC472C080BD}"/>
                </a:ext>
              </a:extLst>
            </p:cNvPr>
            <p:cNvPicPr>
              <a:picLocks noChangeAspect="1"/>
            </p:cNvPicPr>
            <p:nvPr userDrawn="1"/>
          </p:nvPicPr>
          <p:blipFill>
            <a:blip r:embed="rId2"/>
            <a:stretch>
              <a:fillRect/>
            </a:stretch>
          </p:blipFill>
          <p:spPr>
            <a:xfrm>
              <a:off x="8089365" y="6332220"/>
              <a:ext cx="161654" cy="71846"/>
            </a:xfrm>
            <a:prstGeom prst="rect">
              <a:avLst/>
            </a:prstGeom>
          </p:spPr>
        </p:pic>
      </p:grpSp>
    </p:spTree>
    <p:extLst>
      <p:ext uri="{BB962C8B-B14F-4D97-AF65-F5344CB8AC3E}">
        <p14:creationId xmlns:p14="http://schemas.microsoft.com/office/powerpoint/2010/main" val="1879556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333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551C5B3-F050-604E-B2D1-D825B59FD2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9609" r="-1" b="5943"/>
          <a:stretch/>
        </p:blipFill>
        <p:spPr>
          <a:xfrm>
            <a:off x="0" y="0"/>
            <a:ext cx="12192000" cy="6858000"/>
          </a:xfrm>
          <a:prstGeom prst="rect">
            <a:avLst/>
          </a:prstGeom>
        </p:spPr>
      </p:pic>
      <p:sp>
        <p:nvSpPr>
          <p:cNvPr id="5" name="Rectangle 4">
            <a:extLst>
              <a:ext uri="{FF2B5EF4-FFF2-40B4-BE49-F238E27FC236}">
                <a16:creationId xmlns:a16="http://schemas.microsoft.com/office/drawing/2014/main" xmlns="" id="{6D5B51B5-74F0-0943-8C0E-2C4D04CBD170}"/>
              </a:ext>
            </a:extLst>
          </p:cNvPr>
          <p:cNvSpPr/>
          <p:nvPr userDrawn="1"/>
        </p:nvSpPr>
        <p:spPr>
          <a:xfrm>
            <a:off x="0" y="3429000"/>
            <a:ext cx="12192000" cy="3429000"/>
          </a:xfrm>
          <a:prstGeom prst="rect">
            <a:avLst/>
          </a:prstGeom>
          <a:gradFill flip="none" rotWithShape="1">
            <a:gsLst>
              <a:gs pos="0">
                <a:schemeClr val="accent3">
                  <a:lumMod val="0"/>
                </a:schemeClr>
              </a:gs>
              <a:gs pos="100000">
                <a:schemeClr val="accent3">
                  <a:alpha val="0"/>
                  <a:lumMod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a:extLst>
              <a:ext uri="{FF2B5EF4-FFF2-40B4-BE49-F238E27FC236}">
                <a16:creationId xmlns:a16="http://schemas.microsoft.com/office/drawing/2014/main" xmlns="" id="{E4802688-89A9-724B-8047-F75C9F1F0233}"/>
              </a:ext>
            </a:extLst>
          </p:cNvPr>
          <p:cNvSpPr>
            <a:spLocks noGrp="1"/>
          </p:cNvSpPr>
          <p:nvPr>
            <p:ph type="body" sz="quarter" idx="11" hasCustomPrompt="1"/>
          </p:nvPr>
        </p:nvSpPr>
        <p:spPr>
          <a:xfrm>
            <a:off x="457200" y="4981161"/>
            <a:ext cx="8458200" cy="924339"/>
          </a:xfrm>
          <a:prstGeom prst="rect">
            <a:avLst/>
          </a:prstGeom>
        </p:spPr>
        <p:txBody>
          <a:bodyPr lIns="0" tIns="0" rIns="0" bIns="0"/>
          <a:lstStyle>
            <a:lvl1pPr marL="0" indent="0">
              <a:lnSpc>
                <a:spcPts val="4000"/>
              </a:lnSpc>
              <a:spcBef>
                <a:spcPts val="0"/>
              </a:spcBef>
              <a:buNone/>
              <a:defRPr sz="4000" b="1" i="0" spc="150" baseline="0">
                <a:solidFill>
                  <a:schemeClr val="bg1"/>
                </a:solidFill>
                <a:latin typeface="Adobe Garamond Pro" panose="02020502060506020403" pitchFamily="18" charset="0"/>
                <a:cs typeface="Arial" panose="020B0604020202020204" pitchFamily="34" charset="0"/>
              </a:defRPr>
            </a:lvl1pPr>
          </a:lstStyle>
          <a:p>
            <a:pPr lvl="0"/>
            <a:r>
              <a:rPr lang="en-US" dirty="0"/>
              <a:t>MEETING NAME</a:t>
            </a:r>
          </a:p>
        </p:txBody>
      </p:sp>
      <p:sp>
        <p:nvSpPr>
          <p:cNvPr id="11" name="Text Placeholder 11">
            <a:extLst>
              <a:ext uri="{FF2B5EF4-FFF2-40B4-BE49-F238E27FC236}">
                <a16:creationId xmlns:a16="http://schemas.microsoft.com/office/drawing/2014/main" xmlns="" id="{21A7EFE5-83F7-0043-BBC8-3ED9562947CA}"/>
              </a:ext>
            </a:extLst>
          </p:cNvPr>
          <p:cNvSpPr>
            <a:spLocks noGrp="1"/>
          </p:cNvSpPr>
          <p:nvPr>
            <p:ph type="body" sz="quarter" idx="12" hasCustomPrompt="1"/>
          </p:nvPr>
        </p:nvSpPr>
        <p:spPr>
          <a:xfrm>
            <a:off x="457200" y="6124161"/>
            <a:ext cx="8458200" cy="457200"/>
          </a:xfrm>
          <a:prstGeom prst="rect">
            <a:avLst/>
          </a:prstGeom>
        </p:spPr>
        <p:txBody>
          <a:bodyPr lIns="0" tIns="0" rIns="0" bIns="0"/>
          <a:lstStyle>
            <a:lvl1pPr marL="0" indent="0">
              <a:lnSpc>
                <a:spcPts val="2800"/>
              </a:lnSpc>
              <a:spcBef>
                <a:spcPts val="0"/>
              </a:spcBef>
              <a:buNone/>
              <a:defRPr sz="2000" b="0" i="0">
                <a:solidFill>
                  <a:schemeClr val="bg1"/>
                </a:solidFill>
                <a:latin typeface="Arial" panose="020B0604020202020204" pitchFamily="34" charset="0"/>
                <a:cs typeface="Arial" panose="020B0604020202020204" pitchFamily="34" charset="0"/>
              </a:defRPr>
            </a:lvl1pPr>
          </a:lstStyle>
          <a:p>
            <a:pPr lvl="0"/>
            <a:r>
              <a:rPr lang="en-US" b="0" i="0" dirty="0">
                <a:latin typeface="Arial" panose="020B0604020202020204" pitchFamily="34" charset="0"/>
                <a:cs typeface="Arial" panose="020B0604020202020204" pitchFamily="34" charset="0"/>
              </a:rPr>
              <a:t>Presenter Name</a:t>
            </a:r>
          </a:p>
        </p:txBody>
      </p:sp>
      <p:sp>
        <p:nvSpPr>
          <p:cNvPr id="7" name="Picture Placeholder 2">
            <a:extLst>
              <a:ext uri="{FF2B5EF4-FFF2-40B4-BE49-F238E27FC236}">
                <a16:creationId xmlns:a16="http://schemas.microsoft.com/office/drawing/2014/main" xmlns="" id="{F60822C2-C897-5F40-A0D0-E278ABCA6B2F}"/>
              </a:ext>
            </a:extLst>
          </p:cNvPr>
          <p:cNvSpPr>
            <a:spLocks noGrp="1"/>
          </p:cNvSpPr>
          <p:nvPr>
            <p:ph type="pic" sz="quarter" idx="13" hasCustomPrompt="1"/>
          </p:nvPr>
        </p:nvSpPr>
        <p:spPr>
          <a:xfrm>
            <a:off x="10028238" y="4294188"/>
            <a:ext cx="1706562" cy="2106612"/>
          </a:xfrm>
          <a:prstGeom prst="rect">
            <a:avLst/>
          </a:prstGeom>
        </p:spPr>
        <p:txBody>
          <a:bodyPr lIns="0" tIns="0" rIns="0" bIns="0" anchor="ctr" anchorCtr="0"/>
          <a:lstStyle>
            <a:lvl1pPr marL="0" indent="0" algn="ctr">
              <a:buNone/>
              <a:defRPr sz="1600" b="1" i="0">
                <a:solidFill>
                  <a:schemeClr val="bg1"/>
                </a:solidFill>
                <a:latin typeface="Arial" panose="020B0604020202020204" pitchFamily="34" charset="0"/>
                <a:cs typeface="Arial" panose="020B0604020202020204" pitchFamily="34" charset="0"/>
              </a:defRPr>
            </a:lvl1pPr>
          </a:lstStyle>
          <a:p>
            <a:r>
              <a:rPr lang="en-US" dirty="0"/>
              <a:t>Click to Insert CBGL DBA Vertical Stacked Logo</a:t>
            </a:r>
          </a:p>
        </p:txBody>
      </p:sp>
    </p:spTree>
    <p:extLst>
      <p:ext uri="{BB962C8B-B14F-4D97-AF65-F5344CB8AC3E}">
        <p14:creationId xmlns:p14="http://schemas.microsoft.com/office/powerpoint/2010/main" val="1436203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BBA83FE9-1E40-7F4A-A453-2F29DC27DD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3" r="43" b="-1"/>
          <a:stretch/>
        </p:blipFill>
        <p:spPr>
          <a:xfrm>
            <a:off x="0" y="2953"/>
            <a:ext cx="12192000" cy="6852093"/>
          </a:xfrm>
          <a:prstGeom prst="rect">
            <a:avLst/>
          </a:prstGeom>
        </p:spPr>
      </p:pic>
      <p:sp>
        <p:nvSpPr>
          <p:cNvPr id="5" name="Rectangle 4">
            <a:extLst>
              <a:ext uri="{FF2B5EF4-FFF2-40B4-BE49-F238E27FC236}">
                <a16:creationId xmlns:a16="http://schemas.microsoft.com/office/drawing/2014/main" xmlns="" id="{6D5B51B5-74F0-0943-8C0E-2C4D04CBD170}"/>
              </a:ext>
            </a:extLst>
          </p:cNvPr>
          <p:cNvSpPr/>
          <p:nvPr userDrawn="1"/>
        </p:nvSpPr>
        <p:spPr>
          <a:xfrm>
            <a:off x="0" y="2298700"/>
            <a:ext cx="12192000" cy="4559300"/>
          </a:xfrm>
          <a:prstGeom prst="rect">
            <a:avLst/>
          </a:prstGeom>
          <a:gradFill flip="none" rotWithShape="1">
            <a:gsLst>
              <a:gs pos="0">
                <a:schemeClr val="bg1"/>
              </a:gs>
              <a:gs pos="86000">
                <a:schemeClr val="bg1">
                  <a:lumMod val="0"/>
                  <a:lumOff val="100000"/>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xmlns="" id="{2D69CC3C-051A-A042-9205-53EE09811E61}"/>
              </a:ext>
            </a:extLst>
          </p:cNvPr>
          <p:cNvSpPr>
            <a:spLocks noGrp="1"/>
          </p:cNvSpPr>
          <p:nvPr>
            <p:ph type="pic" sz="quarter" idx="13" hasCustomPrompt="1"/>
          </p:nvPr>
        </p:nvSpPr>
        <p:spPr>
          <a:xfrm>
            <a:off x="10028238" y="4294188"/>
            <a:ext cx="1706562" cy="2106612"/>
          </a:xfrm>
          <a:prstGeom prst="rect">
            <a:avLst/>
          </a:prstGeom>
        </p:spPr>
        <p:txBody>
          <a:bodyPr lIns="0" tIns="0" rIns="0" bIns="0" anchor="ctr" anchorCtr="0"/>
          <a:lstStyle>
            <a:lvl1pPr marL="0" indent="0" algn="ctr">
              <a:buNone/>
              <a:defRPr sz="1600" b="1" i="0">
                <a:latin typeface="Arial" panose="020B0604020202020204" pitchFamily="34" charset="0"/>
                <a:cs typeface="Arial" panose="020B0604020202020204" pitchFamily="34" charset="0"/>
              </a:defRPr>
            </a:lvl1pPr>
          </a:lstStyle>
          <a:p>
            <a:r>
              <a:rPr lang="en-US" dirty="0"/>
              <a:t>Click to Insert CBGL DBA Vertical Stacked Logo</a:t>
            </a:r>
          </a:p>
        </p:txBody>
      </p:sp>
      <p:sp>
        <p:nvSpPr>
          <p:cNvPr id="11" name="Text Placeholder 9">
            <a:extLst>
              <a:ext uri="{FF2B5EF4-FFF2-40B4-BE49-F238E27FC236}">
                <a16:creationId xmlns:a16="http://schemas.microsoft.com/office/drawing/2014/main" xmlns="" id="{C3504395-A252-474F-9745-0098BC71AF57}"/>
              </a:ext>
            </a:extLst>
          </p:cNvPr>
          <p:cNvSpPr>
            <a:spLocks noGrp="1"/>
          </p:cNvSpPr>
          <p:nvPr>
            <p:ph type="body" sz="quarter" idx="11" hasCustomPrompt="1"/>
          </p:nvPr>
        </p:nvSpPr>
        <p:spPr>
          <a:xfrm>
            <a:off x="457200" y="4981161"/>
            <a:ext cx="8458200" cy="924339"/>
          </a:xfrm>
          <a:prstGeom prst="rect">
            <a:avLst/>
          </a:prstGeom>
        </p:spPr>
        <p:txBody>
          <a:bodyPr lIns="0" tIns="0" rIns="0" bIns="0"/>
          <a:lstStyle>
            <a:lvl1pPr marL="0" indent="0">
              <a:lnSpc>
                <a:spcPts val="4000"/>
              </a:lnSpc>
              <a:spcBef>
                <a:spcPts val="0"/>
              </a:spcBef>
              <a:buNone/>
              <a:defRPr sz="4000" b="1" i="0" spc="150" baseline="0">
                <a:solidFill>
                  <a:schemeClr val="tx1"/>
                </a:solidFill>
                <a:latin typeface="Adobe Garamond Pro" panose="02020502060506020403" pitchFamily="18" charset="0"/>
                <a:cs typeface="Arial" panose="020B0604020202020204" pitchFamily="34" charset="0"/>
              </a:defRPr>
            </a:lvl1pPr>
          </a:lstStyle>
          <a:p>
            <a:pPr lvl="0"/>
            <a:r>
              <a:rPr lang="en-US" dirty="0"/>
              <a:t>MEETING NAME</a:t>
            </a:r>
          </a:p>
        </p:txBody>
      </p:sp>
      <p:sp>
        <p:nvSpPr>
          <p:cNvPr id="13" name="Text Placeholder 11">
            <a:extLst>
              <a:ext uri="{FF2B5EF4-FFF2-40B4-BE49-F238E27FC236}">
                <a16:creationId xmlns:a16="http://schemas.microsoft.com/office/drawing/2014/main" xmlns="" id="{1D9249D5-0A1C-CA41-ACAB-35C35B4F2DFC}"/>
              </a:ext>
            </a:extLst>
          </p:cNvPr>
          <p:cNvSpPr>
            <a:spLocks noGrp="1"/>
          </p:cNvSpPr>
          <p:nvPr>
            <p:ph type="body" sz="quarter" idx="12" hasCustomPrompt="1"/>
          </p:nvPr>
        </p:nvSpPr>
        <p:spPr>
          <a:xfrm>
            <a:off x="457200" y="6124161"/>
            <a:ext cx="8458200" cy="457200"/>
          </a:xfrm>
          <a:prstGeom prst="rect">
            <a:avLst/>
          </a:prstGeom>
        </p:spPr>
        <p:txBody>
          <a:bodyPr lIns="0" tIns="0" rIns="0" bIns="0"/>
          <a:lstStyle>
            <a:lvl1pPr marL="0" indent="0">
              <a:lnSpc>
                <a:spcPts val="2800"/>
              </a:lnSpc>
              <a:spcBef>
                <a:spcPts val="0"/>
              </a:spcBef>
              <a:buNone/>
              <a:defRPr sz="2000" b="0" i="0">
                <a:solidFill>
                  <a:schemeClr val="tx1"/>
                </a:solidFill>
                <a:latin typeface="Arial" panose="020B0604020202020204" pitchFamily="34" charset="0"/>
                <a:cs typeface="Arial" panose="020B0604020202020204" pitchFamily="34" charset="0"/>
              </a:defRPr>
            </a:lvl1pPr>
          </a:lstStyle>
          <a:p>
            <a:pPr lvl="0"/>
            <a:r>
              <a:rPr lang="en-US" b="0" i="0" dirty="0">
                <a:latin typeface="Arial" panose="020B0604020202020204" pitchFamily="34" charset="0"/>
                <a:cs typeface="Arial" panose="020B0604020202020204" pitchFamily="34" charset="0"/>
              </a:rPr>
              <a:t>Presenter Name</a:t>
            </a:r>
          </a:p>
        </p:txBody>
      </p:sp>
    </p:spTree>
    <p:extLst>
      <p:ext uri="{BB962C8B-B14F-4D97-AF65-F5344CB8AC3E}">
        <p14:creationId xmlns:p14="http://schemas.microsoft.com/office/powerpoint/2010/main" val="2364406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hoto - No Cop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94A9F54C-466B-FD43-88E7-4FB24ED41192}"/>
              </a:ext>
            </a:extLst>
          </p:cNvPr>
          <p:cNvSpPr>
            <a:spLocks noGrp="1"/>
          </p:cNvSpPr>
          <p:nvPr>
            <p:ph type="pic" sz="quarter" idx="10" hasCustomPrompt="1"/>
          </p:nvPr>
        </p:nvSpPr>
        <p:spPr>
          <a:xfrm>
            <a:off x="0" y="0"/>
            <a:ext cx="12192000" cy="6858000"/>
          </a:xfrm>
          <a:prstGeom prst="rect">
            <a:avLst/>
          </a:prstGeom>
          <a:solidFill>
            <a:schemeClr val="bg1">
              <a:lumMod val="75000"/>
            </a:schemeClr>
          </a:solidFill>
        </p:spPr>
        <p:txBody>
          <a:bodyPr anchor="ctr" anchorCtr="0"/>
          <a:lstStyle>
            <a:lvl1pPr marL="0" indent="0" algn="ctr">
              <a:buNone/>
              <a:defRPr sz="1800" b="1" i="0">
                <a:latin typeface="Arial" panose="020B0604020202020204" pitchFamily="34" charset="0"/>
                <a:cs typeface="Arial" panose="020B0604020202020204" pitchFamily="34" charset="0"/>
              </a:defRPr>
            </a:lvl1pPr>
          </a:lstStyle>
          <a:p>
            <a:r>
              <a:rPr lang="en-US" dirty="0"/>
              <a:t>CLICK TO INSERT PHOTO (JPEG, PNG)</a:t>
            </a:r>
          </a:p>
        </p:txBody>
      </p:sp>
    </p:spTree>
    <p:extLst>
      <p:ext uri="{BB962C8B-B14F-4D97-AF65-F5344CB8AC3E}">
        <p14:creationId xmlns:p14="http://schemas.microsoft.com/office/powerpoint/2010/main" val="2697342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hoto - Center Headline White">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xmlns="" id="{AE29FA75-2FD6-414C-8EFA-3891A9330B7F}"/>
              </a:ext>
            </a:extLst>
          </p:cNvPr>
          <p:cNvSpPr>
            <a:spLocks noGrp="1"/>
          </p:cNvSpPr>
          <p:nvPr>
            <p:ph type="body" sz="quarter" idx="11" hasCustomPrompt="1"/>
          </p:nvPr>
        </p:nvSpPr>
        <p:spPr>
          <a:xfrm>
            <a:off x="457200" y="3053314"/>
            <a:ext cx="11277600" cy="751372"/>
          </a:xfrm>
          <a:prstGeom prst="rect">
            <a:avLst/>
          </a:prstGeom>
        </p:spPr>
        <p:txBody>
          <a:bodyPr lIns="0" tIns="0" rIns="0" bIns="0"/>
          <a:lstStyle>
            <a:lvl1pPr marL="0" indent="0" algn="ctr">
              <a:lnSpc>
                <a:spcPts val="7200"/>
              </a:lnSpc>
              <a:spcBef>
                <a:spcPts val="0"/>
              </a:spcBef>
              <a:buNone/>
              <a:defRPr sz="7200" b="1" i="0" spc="150" baseline="0">
                <a:solidFill>
                  <a:schemeClr val="bg1"/>
                </a:solidFill>
                <a:latin typeface="Adobe Garamond Pro" panose="02020502060506020403" pitchFamily="18" charset="0"/>
                <a:cs typeface="Arial" panose="020B0604020202020204" pitchFamily="34" charset="0"/>
              </a:defRPr>
            </a:lvl1pPr>
          </a:lstStyle>
          <a:p>
            <a:pPr lvl="0"/>
            <a:r>
              <a:rPr lang="en-US" dirty="0"/>
              <a:t>HEADLINE</a:t>
            </a:r>
          </a:p>
        </p:txBody>
      </p:sp>
      <p:sp>
        <p:nvSpPr>
          <p:cNvPr id="3" name="Picture Placeholder 2">
            <a:extLst>
              <a:ext uri="{FF2B5EF4-FFF2-40B4-BE49-F238E27FC236}">
                <a16:creationId xmlns:a16="http://schemas.microsoft.com/office/drawing/2014/main" xmlns="" id="{94A9F54C-466B-FD43-88E7-4FB24ED41192}"/>
              </a:ext>
            </a:extLst>
          </p:cNvPr>
          <p:cNvSpPr>
            <a:spLocks noGrp="1"/>
          </p:cNvSpPr>
          <p:nvPr>
            <p:ph type="pic" sz="quarter" idx="10" hasCustomPrompt="1"/>
          </p:nvPr>
        </p:nvSpPr>
        <p:spPr>
          <a:xfrm>
            <a:off x="0" y="0"/>
            <a:ext cx="12192000" cy="6858000"/>
          </a:xfrm>
          <a:prstGeom prst="rect">
            <a:avLst/>
          </a:prstGeom>
          <a:solidFill>
            <a:schemeClr val="bg1">
              <a:lumMod val="75000"/>
            </a:schemeClr>
          </a:solidFill>
        </p:spPr>
        <p:txBody>
          <a:bodyPr anchor="ctr" anchorCtr="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latin typeface="Arial" panose="020B0604020202020204" pitchFamily="34" charset="0"/>
                <a:cs typeface="Arial" panose="020B0604020202020204" pitchFamily="34" charset="0"/>
              </a:defRPr>
            </a:lvl1pPr>
          </a:lstStyle>
          <a:p>
            <a:r>
              <a:rPr lang="en-US" dirty="0"/>
              <a:t>CLICK TO INSERT PHOTO (JPEG, PNG) Then Arrange &gt; Send to Back</a:t>
            </a:r>
          </a:p>
        </p:txBody>
      </p:sp>
    </p:spTree>
    <p:extLst>
      <p:ext uri="{BB962C8B-B14F-4D97-AF65-F5344CB8AC3E}">
        <p14:creationId xmlns:p14="http://schemas.microsoft.com/office/powerpoint/2010/main" val="386704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hoto - Center Headline Black">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CF514911-661B-D346-A90B-14603F8548A5}"/>
              </a:ext>
            </a:extLst>
          </p:cNvPr>
          <p:cNvSpPr>
            <a:spLocks noGrp="1"/>
          </p:cNvSpPr>
          <p:nvPr>
            <p:ph type="body" sz="quarter" idx="11" hasCustomPrompt="1"/>
          </p:nvPr>
        </p:nvSpPr>
        <p:spPr>
          <a:xfrm>
            <a:off x="457200" y="3054453"/>
            <a:ext cx="11277600" cy="749095"/>
          </a:xfrm>
          <a:prstGeom prst="rect">
            <a:avLst/>
          </a:prstGeom>
        </p:spPr>
        <p:txBody>
          <a:bodyPr lIns="0" tIns="0" rIns="0" bIns="0"/>
          <a:lstStyle>
            <a:lvl1pPr marL="0" indent="0" algn="ctr">
              <a:lnSpc>
                <a:spcPts val="7200"/>
              </a:lnSpc>
              <a:spcBef>
                <a:spcPts val="0"/>
              </a:spcBef>
              <a:buNone/>
              <a:defRPr sz="7200" b="1" i="0" spc="150" baseline="0">
                <a:solidFill>
                  <a:schemeClr val="tx1"/>
                </a:solidFill>
                <a:latin typeface="Adobe Garamond Pro" panose="02020502060506020403" pitchFamily="18" charset="0"/>
                <a:cs typeface="Arial" panose="020B0604020202020204" pitchFamily="34" charset="0"/>
              </a:defRPr>
            </a:lvl1pPr>
          </a:lstStyle>
          <a:p>
            <a:pPr lvl="0"/>
            <a:r>
              <a:rPr lang="en-US" dirty="0"/>
              <a:t>HEADLINE</a:t>
            </a:r>
          </a:p>
        </p:txBody>
      </p:sp>
      <p:sp>
        <p:nvSpPr>
          <p:cNvPr id="3" name="Picture Placeholder 2">
            <a:extLst>
              <a:ext uri="{FF2B5EF4-FFF2-40B4-BE49-F238E27FC236}">
                <a16:creationId xmlns:a16="http://schemas.microsoft.com/office/drawing/2014/main" xmlns="" id="{94A9F54C-466B-FD43-88E7-4FB24ED41192}"/>
              </a:ext>
            </a:extLst>
          </p:cNvPr>
          <p:cNvSpPr>
            <a:spLocks noGrp="1"/>
          </p:cNvSpPr>
          <p:nvPr>
            <p:ph type="pic" sz="quarter" idx="10" hasCustomPrompt="1"/>
          </p:nvPr>
        </p:nvSpPr>
        <p:spPr>
          <a:xfrm>
            <a:off x="0" y="0"/>
            <a:ext cx="12192000" cy="6858000"/>
          </a:xfrm>
          <a:prstGeom prst="rect">
            <a:avLst/>
          </a:prstGeom>
          <a:solidFill>
            <a:schemeClr val="bg1">
              <a:lumMod val="75000"/>
            </a:schemeClr>
          </a:solidFill>
        </p:spPr>
        <p:txBody>
          <a:bodyPr anchor="ctr" anchorCtr="0"/>
          <a:lstStyle>
            <a:lvl1pPr marL="0" indent="0" algn="ctr">
              <a:buNone/>
              <a:defRPr sz="1800" b="1" i="0">
                <a:latin typeface="Arial" panose="020B0604020202020204" pitchFamily="34" charset="0"/>
                <a:cs typeface="Arial" panose="020B0604020202020204" pitchFamily="34" charset="0"/>
              </a:defRPr>
            </a:lvl1pPr>
          </a:lstStyle>
          <a:p>
            <a:r>
              <a:rPr lang="en-US" dirty="0"/>
              <a:t>CLICK TO INSERT PHOTO (JPEG, PNG) Then Arrange &gt; Send to Back</a:t>
            </a:r>
          </a:p>
        </p:txBody>
      </p:sp>
    </p:spTree>
    <p:extLst>
      <p:ext uri="{BB962C8B-B14F-4D97-AF65-F5344CB8AC3E}">
        <p14:creationId xmlns:p14="http://schemas.microsoft.com/office/powerpoint/2010/main" val="115139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hoto - Corner Headline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94A9F54C-466B-FD43-88E7-4FB24ED41192}"/>
              </a:ext>
            </a:extLst>
          </p:cNvPr>
          <p:cNvSpPr>
            <a:spLocks noGrp="1"/>
          </p:cNvSpPr>
          <p:nvPr>
            <p:ph type="pic" sz="quarter" idx="10" hasCustomPrompt="1"/>
          </p:nvPr>
        </p:nvSpPr>
        <p:spPr>
          <a:xfrm>
            <a:off x="0" y="0"/>
            <a:ext cx="12192000" cy="6858000"/>
          </a:xfrm>
          <a:prstGeom prst="rect">
            <a:avLst/>
          </a:prstGeom>
          <a:solidFill>
            <a:schemeClr val="bg1">
              <a:lumMod val="75000"/>
            </a:schemeClr>
          </a:solidFill>
        </p:spPr>
        <p:txBody>
          <a:bodyPr anchor="ctr" anchorCtr="0"/>
          <a:lstStyle>
            <a:lvl1pPr marL="0" indent="0" algn="ctr">
              <a:buNone/>
              <a:defRPr sz="1800" b="1" i="0">
                <a:latin typeface="Arial" panose="020B0604020202020204" pitchFamily="34" charset="0"/>
                <a:cs typeface="Arial" panose="020B0604020202020204" pitchFamily="34" charset="0"/>
              </a:defRPr>
            </a:lvl1pPr>
          </a:lstStyle>
          <a:p>
            <a:r>
              <a:rPr lang="en-US" dirty="0"/>
              <a:t>CLICK TO INSERT PHOTO (JPEG, PNG)</a:t>
            </a:r>
          </a:p>
        </p:txBody>
      </p:sp>
      <p:sp>
        <p:nvSpPr>
          <p:cNvPr id="5" name="Text Placeholder 4">
            <a:extLst>
              <a:ext uri="{FF2B5EF4-FFF2-40B4-BE49-F238E27FC236}">
                <a16:creationId xmlns:a16="http://schemas.microsoft.com/office/drawing/2014/main" xmlns="" id="{E588EEB2-F066-474E-9D42-A2C808825C24}"/>
              </a:ext>
            </a:extLst>
          </p:cNvPr>
          <p:cNvSpPr>
            <a:spLocks noGrp="1"/>
          </p:cNvSpPr>
          <p:nvPr>
            <p:ph type="body" sz="quarter" idx="11" hasCustomPrompt="1"/>
          </p:nvPr>
        </p:nvSpPr>
        <p:spPr>
          <a:xfrm>
            <a:off x="457200" y="5029200"/>
            <a:ext cx="5867400" cy="833120"/>
          </a:xfrm>
          <a:prstGeom prst="rect">
            <a:avLst/>
          </a:prstGeom>
        </p:spPr>
        <p:txBody>
          <a:bodyPr lIns="0" tIns="0" rIns="0" bIns="0"/>
          <a:lstStyle>
            <a:lvl1pPr marL="0" indent="0">
              <a:lnSpc>
                <a:spcPts val="3600"/>
              </a:lnSpc>
              <a:spcBef>
                <a:spcPts val="0"/>
              </a:spcBef>
              <a:buNone/>
              <a:defRPr sz="3600" b="1" i="0" spc="150" baseline="0">
                <a:solidFill>
                  <a:schemeClr val="bg1"/>
                </a:solidFill>
                <a:latin typeface="Adobe Garamond Pro" panose="02020502060506020403" pitchFamily="18" charset="0"/>
                <a:cs typeface="Arial" panose="020B0604020202020204" pitchFamily="34" charset="0"/>
              </a:defRPr>
            </a:lvl1pPr>
          </a:lstStyle>
          <a:p>
            <a:pPr lvl="0"/>
            <a:r>
              <a:rPr lang="en-US" dirty="0"/>
              <a:t>HEADLINE</a:t>
            </a:r>
          </a:p>
        </p:txBody>
      </p:sp>
    </p:spTree>
    <p:extLst>
      <p:ext uri="{BB962C8B-B14F-4D97-AF65-F5344CB8AC3E}">
        <p14:creationId xmlns:p14="http://schemas.microsoft.com/office/powerpoint/2010/main" val="35351257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397401"/>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82" r:id="rId3"/>
    <p:sldLayoutId id="2147483683" r:id="rId4"/>
    <p:sldLayoutId id="2147483684" r:id="rId5"/>
    <p:sldLayoutId id="2147483656" r:id="rId6"/>
    <p:sldLayoutId id="2147483663" r:id="rId7"/>
    <p:sldLayoutId id="2147483664" r:id="rId8"/>
    <p:sldLayoutId id="2147483658" r:id="rId9"/>
    <p:sldLayoutId id="2147483657" r:id="rId10"/>
    <p:sldLayoutId id="2147483652" r:id="rId11"/>
    <p:sldLayoutId id="2147483665" r:id="rId12"/>
    <p:sldLayoutId id="2147483666" r:id="rId13"/>
    <p:sldLayoutId id="2147483653" r:id="rId14"/>
    <p:sldLayoutId id="2147483667" r:id="rId15"/>
    <p:sldLayoutId id="2147483668" r:id="rId16"/>
    <p:sldLayoutId id="2147483654" r:id="rId17"/>
    <p:sldLayoutId id="2147483669" r:id="rId18"/>
    <p:sldLayoutId id="2147483670" r:id="rId19"/>
    <p:sldLayoutId id="2147483655" r:id="rId20"/>
    <p:sldLayoutId id="2147483671" r:id="rId21"/>
    <p:sldLayoutId id="2147483672" r:id="rId22"/>
    <p:sldLayoutId id="2147483650" r:id="rId23"/>
    <p:sldLayoutId id="2147483673" r:id="rId24"/>
    <p:sldLayoutId id="2147483651" r:id="rId25"/>
    <p:sldLayoutId id="2147483675" r:id="rId26"/>
    <p:sldLayoutId id="2147483676" r:id="rId27"/>
    <p:sldLayoutId id="2147483674" r:id="rId28"/>
    <p:sldLayoutId id="2147483677" r:id="rId29"/>
    <p:sldLayoutId id="2147483678" r:id="rId30"/>
    <p:sldLayoutId id="2147483659" r:id="rId31"/>
    <p:sldLayoutId id="2147483661" r:id="rId32"/>
    <p:sldLayoutId id="2147483660" r:id="rId33"/>
    <p:sldLayoutId id="2147483662" r:id="rId34"/>
    <p:sldLayoutId id="2147483679" r:id="rId35"/>
    <p:sldLayoutId id="2147483680"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88" userDrawn="1">
          <p15:clr>
            <a:srgbClr val="F26B43"/>
          </p15:clr>
        </p15:guide>
        <p15:guide id="4" pos="7392" userDrawn="1">
          <p15:clr>
            <a:srgbClr val="F26B43"/>
          </p15:clr>
        </p15:guide>
        <p15:guide id="5" orient="horz" pos="288" userDrawn="1">
          <p15:clr>
            <a:srgbClr val="F26B43"/>
          </p15:clr>
        </p15:guide>
        <p15:guide id="6" orient="horz" pos="4032" userDrawn="1">
          <p15:clr>
            <a:srgbClr val="F26B43"/>
          </p15:clr>
        </p15:guide>
        <p15:guide id="7" pos="3984" userDrawn="1">
          <p15:clr>
            <a:srgbClr val="F26B43"/>
          </p15:clr>
        </p15:guide>
        <p15:guide id="8" pos="36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A418908-ED0C-9941-AB50-CAF9741CA1B5}"/>
              </a:ext>
            </a:extLst>
          </p:cNvPr>
          <p:cNvSpPr txBox="1"/>
          <p:nvPr/>
        </p:nvSpPr>
        <p:spPr>
          <a:xfrm>
            <a:off x="457200" y="457200"/>
            <a:ext cx="5638800" cy="492443"/>
          </a:xfrm>
          <a:prstGeom prst="rect">
            <a:avLst/>
          </a:prstGeom>
          <a:noFill/>
        </p:spPr>
        <p:txBody>
          <a:bodyPr wrap="square" lIns="0" tIns="0" rIns="0" bIns="0" rtlCol="0">
            <a:spAutoFit/>
          </a:bodyPr>
          <a:lstStyle/>
          <a:p>
            <a:r>
              <a:rPr lang="en-US" sz="3200" b="1" dirty="0">
                <a:latin typeface="Geometos Neue" pitchFamily="2" charset="77"/>
              </a:rPr>
              <a:t>INSTRUCTIONS</a:t>
            </a:r>
          </a:p>
        </p:txBody>
      </p:sp>
      <p:sp>
        <p:nvSpPr>
          <p:cNvPr id="3" name="TextBox 2">
            <a:extLst>
              <a:ext uri="{FF2B5EF4-FFF2-40B4-BE49-F238E27FC236}">
                <a16:creationId xmlns:a16="http://schemas.microsoft.com/office/drawing/2014/main" xmlns="" id="{F21EE7A2-E9FC-F94D-8464-0145CF371C31}"/>
              </a:ext>
            </a:extLst>
          </p:cNvPr>
          <p:cNvSpPr txBox="1"/>
          <p:nvPr/>
        </p:nvSpPr>
        <p:spPr>
          <a:xfrm>
            <a:off x="457200" y="1371600"/>
            <a:ext cx="5410200" cy="5029200"/>
          </a:xfrm>
          <a:prstGeom prst="rect">
            <a:avLst/>
          </a:prstGeom>
          <a:noFill/>
        </p:spPr>
        <p:txBody>
          <a:bodyPr wrap="square" lIns="0" tIns="0" rIns="0" bIns="0" rtlCol="0">
            <a:noAutofit/>
          </a:bodyPr>
          <a:lstStyle/>
          <a:p>
            <a:r>
              <a:rPr lang="en-US" dirty="0">
                <a:latin typeface="Arial" panose="020B0604020202020204" pitchFamily="34" charset="0"/>
                <a:cs typeface="Arial" panose="020B0604020202020204" pitchFamily="34" charset="0"/>
              </a:rPr>
              <a:t>You must have Adobe Garamond Pro Bold font installed on your system to use this PowerPoint.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There are 35 layout variations available in this PowerPoint document.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Click on the downward arrow next to the New Slide button in the Home menu bar and choose which layout you want to insert.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insert a CBGL-DBA Logo, click on the place holder and load a Vertical Stacked PNG Logo. Make sure the logo is selected and click the Picture Format tab. Then, click on the Caret Symbol next to the Crop Button for the drop-down menu and select Fit.</a:t>
            </a:r>
          </a:p>
        </p:txBody>
      </p:sp>
    </p:spTree>
    <p:extLst>
      <p:ext uri="{BB962C8B-B14F-4D97-AF65-F5344CB8AC3E}">
        <p14:creationId xmlns:p14="http://schemas.microsoft.com/office/powerpoint/2010/main" val="428494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F07A82AD-5585-1643-A1CC-E23B05765689}"/>
              </a:ext>
            </a:extLst>
          </p:cNvPr>
          <p:cNvSpPr>
            <a:spLocks noGrp="1"/>
          </p:cNvSpPr>
          <p:nvPr>
            <p:ph type="pic" sz="quarter" idx="10"/>
          </p:nvPr>
        </p:nvSpPr>
        <p:spPr/>
      </p:sp>
      <p:sp>
        <p:nvSpPr>
          <p:cNvPr id="3" name="Text Placeholder 2">
            <a:extLst>
              <a:ext uri="{FF2B5EF4-FFF2-40B4-BE49-F238E27FC236}">
                <a16:creationId xmlns:a16="http://schemas.microsoft.com/office/drawing/2014/main" xmlns="" id="{2018900A-CF89-5A4D-BD71-D41F1206F528}"/>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07479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BD1C1000-1B60-6548-BDEA-10EFA9EA38D7}"/>
              </a:ext>
            </a:extLst>
          </p:cNvPr>
          <p:cNvSpPr>
            <a:spLocks noGrp="1"/>
          </p:cNvSpPr>
          <p:nvPr>
            <p:ph type="pic" sz="quarter" idx="10"/>
          </p:nvPr>
        </p:nvSpPr>
        <p:spPr/>
      </p:sp>
      <p:sp>
        <p:nvSpPr>
          <p:cNvPr id="3" name="Text Placeholder 2">
            <a:extLst>
              <a:ext uri="{FF2B5EF4-FFF2-40B4-BE49-F238E27FC236}">
                <a16:creationId xmlns:a16="http://schemas.microsoft.com/office/drawing/2014/main" xmlns="" id="{68B5E626-8864-CA49-A8B4-FB1D2E5C6D5A}"/>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85962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E7FCACC8-4192-8F41-947B-EF657DD45FF2}"/>
              </a:ext>
            </a:extLst>
          </p:cNvPr>
          <p:cNvSpPr>
            <a:spLocks noGrp="1"/>
          </p:cNvSpPr>
          <p:nvPr>
            <p:ph type="pic" sz="quarter" idx="10"/>
          </p:nvPr>
        </p:nvSpPr>
        <p:spPr/>
      </p:sp>
      <p:sp>
        <p:nvSpPr>
          <p:cNvPr id="3" name="Text Placeholder 2">
            <a:extLst>
              <a:ext uri="{FF2B5EF4-FFF2-40B4-BE49-F238E27FC236}">
                <a16:creationId xmlns:a16="http://schemas.microsoft.com/office/drawing/2014/main" xmlns="" id="{C6968774-952E-024F-A485-95C6B1F7A854}"/>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xmlns="" id="{D6DCCE8F-E004-9F4E-9BE7-86A50B1C14F5}"/>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561346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xmlns="" id="{69E22E5C-E419-2B47-B52C-C2E22867F7B5}"/>
              </a:ext>
            </a:extLst>
          </p:cNvPr>
          <p:cNvSpPr>
            <a:spLocks noGrp="1"/>
          </p:cNvSpPr>
          <p:nvPr>
            <p:ph type="pic" sz="quarter" idx="10"/>
          </p:nvPr>
        </p:nvSpPr>
        <p:spPr/>
      </p:sp>
      <p:sp>
        <p:nvSpPr>
          <p:cNvPr id="42" name="Text Placeholder 41">
            <a:extLst>
              <a:ext uri="{FF2B5EF4-FFF2-40B4-BE49-F238E27FC236}">
                <a16:creationId xmlns:a16="http://schemas.microsoft.com/office/drawing/2014/main" xmlns="" id="{13F81B47-BB42-184C-A421-36726B59BE97}"/>
              </a:ext>
            </a:extLst>
          </p:cNvPr>
          <p:cNvSpPr>
            <a:spLocks noGrp="1"/>
          </p:cNvSpPr>
          <p:nvPr>
            <p:ph type="body" sz="quarter" idx="11"/>
          </p:nvPr>
        </p:nvSpPr>
        <p:spPr/>
        <p:txBody>
          <a:bodyPr/>
          <a:lstStyle/>
          <a:p>
            <a:endParaRPr lang="en-US"/>
          </a:p>
        </p:txBody>
      </p:sp>
      <p:sp>
        <p:nvSpPr>
          <p:cNvPr id="43" name="Text Placeholder 42">
            <a:extLst>
              <a:ext uri="{FF2B5EF4-FFF2-40B4-BE49-F238E27FC236}">
                <a16:creationId xmlns:a16="http://schemas.microsoft.com/office/drawing/2014/main" xmlns="" id="{92544ED9-A50E-5E47-B9E8-1E7BC320C42E}"/>
              </a:ext>
            </a:extLst>
          </p:cNvPr>
          <p:cNvSpPr>
            <a:spLocks noGrp="1"/>
          </p:cNvSpPr>
          <p:nvPr>
            <p:ph type="body" sz="quarter" idx="12"/>
          </p:nvPr>
        </p:nvSpPr>
        <p:spPr/>
        <p:txBody>
          <a:bodyPr/>
          <a:lstStyle/>
          <a:p>
            <a:endParaRPr lang="en-US" dirty="0"/>
          </a:p>
        </p:txBody>
      </p:sp>
      <p:sp>
        <p:nvSpPr>
          <p:cNvPr id="44" name="Text Placeholder 43">
            <a:extLst>
              <a:ext uri="{FF2B5EF4-FFF2-40B4-BE49-F238E27FC236}">
                <a16:creationId xmlns:a16="http://schemas.microsoft.com/office/drawing/2014/main" xmlns="" id="{FA8FCE0B-8B68-6D4C-A6CC-7695AD42CA5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320063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EDB426A1-D17F-5145-A5A8-8FEABF34F924}"/>
              </a:ext>
            </a:extLst>
          </p:cNvPr>
          <p:cNvSpPr>
            <a:spLocks noGrp="1"/>
          </p:cNvSpPr>
          <p:nvPr>
            <p:ph type="pic" sz="quarter" idx="10"/>
          </p:nvPr>
        </p:nvSpPr>
        <p:spPr/>
      </p:sp>
      <p:sp>
        <p:nvSpPr>
          <p:cNvPr id="3" name="Text Placeholder 2">
            <a:extLst>
              <a:ext uri="{FF2B5EF4-FFF2-40B4-BE49-F238E27FC236}">
                <a16:creationId xmlns:a16="http://schemas.microsoft.com/office/drawing/2014/main" xmlns="" id="{6D866485-4053-5147-8DE0-E5AA31D00F9D}"/>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xmlns="" id="{BC7502A9-9759-E648-92CD-0451FAF44E74}"/>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xmlns="" id="{32A85E37-EB8A-0849-9766-B4DC3C663B4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62811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6DFCC7E3-9A93-3C4F-B31C-756131EB0334}"/>
              </a:ext>
            </a:extLst>
          </p:cNvPr>
          <p:cNvSpPr>
            <a:spLocks noGrp="1"/>
          </p:cNvSpPr>
          <p:nvPr>
            <p:ph type="pic" sz="quarter" idx="10"/>
          </p:nvPr>
        </p:nvSpPr>
        <p:spPr/>
      </p:sp>
      <p:sp>
        <p:nvSpPr>
          <p:cNvPr id="3" name="Text Placeholder 2">
            <a:extLst>
              <a:ext uri="{FF2B5EF4-FFF2-40B4-BE49-F238E27FC236}">
                <a16:creationId xmlns:a16="http://schemas.microsoft.com/office/drawing/2014/main" xmlns="" id="{4CD22CFD-185F-4C44-9848-E8E85F879AAE}"/>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xmlns="" id="{CCBB48E9-458B-BD48-A903-0E6E9F0C01BE}"/>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584077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64B90B46-C4B1-FD4F-857A-1DAAD48F43D2}"/>
              </a:ext>
            </a:extLst>
          </p:cNvPr>
          <p:cNvSpPr>
            <a:spLocks noGrp="1"/>
          </p:cNvSpPr>
          <p:nvPr>
            <p:ph type="pic" sz="quarter" idx="10"/>
          </p:nvPr>
        </p:nvSpPr>
        <p:spPr/>
      </p:sp>
      <p:sp>
        <p:nvSpPr>
          <p:cNvPr id="3" name="Text Placeholder 2">
            <a:extLst>
              <a:ext uri="{FF2B5EF4-FFF2-40B4-BE49-F238E27FC236}">
                <a16:creationId xmlns:a16="http://schemas.microsoft.com/office/drawing/2014/main" xmlns="" id="{2732B438-0B60-FC41-9509-6067156869FE}"/>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xmlns="" id="{C52D7A3B-5F62-BE42-BB1B-67B399AF092E}"/>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xmlns="" id="{237D5C15-9D58-3A41-A011-467476EB84E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418570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DBDE0246-EC3C-C14F-AB9F-16C2E1B434BF}"/>
              </a:ext>
            </a:extLst>
          </p:cNvPr>
          <p:cNvSpPr>
            <a:spLocks noGrp="1"/>
          </p:cNvSpPr>
          <p:nvPr>
            <p:ph type="pic" sz="quarter" idx="10"/>
          </p:nvPr>
        </p:nvSpPr>
        <p:spPr/>
      </p:sp>
      <p:sp>
        <p:nvSpPr>
          <p:cNvPr id="3" name="Text Placeholder 2">
            <a:extLst>
              <a:ext uri="{FF2B5EF4-FFF2-40B4-BE49-F238E27FC236}">
                <a16:creationId xmlns:a16="http://schemas.microsoft.com/office/drawing/2014/main" xmlns="" id="{23C9F67E-D169-E74C-BF93-62B874DF2C23}"/>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xmlns="" id="{83A7FA16-3A90-E941-9FD3-5A8A2F4366B0}"/>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xmlns="" id="{2D7A5D12-BA64-7143-96DA-F60277DF1EF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777426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979DCE30-9C8D-AD46-A651-E107401F2096}"/>
              </a:ext>
            </a:extLst>
          </p:cNvPr>
          <p:cNvSpPr>
            <a:spLocks noGrp="1"/>
          </p:cNvSpPr>
          <p:nvPr>
            <p:ph type="pic" sz="quarter" idx="10"/>
          </p:nvPr>
        </p:nvSpPr>
        <p:spPr/>
      </p:sp>
      <p:sp>
        <p:nvSpPr>
          <p:cNvPr id="3" name="Text Placeholder 2">
            <a:extLst>
              <a:ext uri="{FF2B5EF4-FFF2-40B4-BE49-F238E27FC236}">
                <a16:creationId xmlns:a16="http://schemas.microsoft.com/office/drawing/2014/main" xmlns="" id="{38B38C94-844B-C846-8ECD-AB02D449C7AE}"/>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xmlns="" id="{B7732B02-B7CC-4D40-990D-B126C085BA4B}"/>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687064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B2152353-1F23-704F-999A-F0AF7C804422}"/>
              </a:ext>
            </a:extLst>
          </p:cNvPr>
          <p:cNvSpPr>
            <a:spLocks noGrp="1"/>
          </p:cNvSpPr>
          <p:nvPr>
            <p:ph type="pic" sz="quarter" idx="10"/>
          </p:nvPr>
        </p:nvSpPr>
        <p:spPr/>
      </p:sp>
      <p:sp>
        <p:nvSpPr>
          <p:cNvPr id="3" name="Text Placeholder 2">
            <a:extLst>
              <a:ext uri="{FF2B5EF4-FFF2-40B4-BE49-F238E27FC236}">
                <a16:creationId xmlns:a16="http://schemas.microsoft.com/office/drawing/2014/main" xmlns="" id="{0411915C-16FC-3B4A-9E0B-3994F5D9E3BD}"/>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xmlns="" id="{F7117528-86A6-4E45-838B-2B50D42A2774}"/>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xmlns="" id="{24208C88-710A-054D-B1EC-0986B2E55A7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22486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D94E180-46EB-F248-B0ED-3C8D2BF8F35A}"/>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xmlns="" id="{724B3CFD-FB0D-3143-AF8B-E91B03754DFE}"/>
              </a:ext>
            </a:extLst>
          </p:cNvPr>
          <p:cNvSpPr>
            <a:spLocks noGrp="1"/>
          </p:cNvSpPr>
          <p:nvPr>
            <p:ph type="body" sz="quarter" idx="12"/>
          </p:nvPr>
        </p:nvSpPr>
        <p:spPr/>
        <p:txBody>
          <a:bodyPr/>
          <a:lstStyle/>
          <a:p>
            <a:endParaRPr lang="en-US"/>
          </a:p>
        </p:txBody>
      </p:sp>
      <p:sp>
        <p:nvSpPr>
          <p:cNvPr id="16" name="Picture Placeholder 15">
            <a:extLst>
              <a:ext uri="{FF2B5EF4-FFF2-40B4-BE49-F238E27FC236}">
                <a16:creationId xmlns:a16="http://schemas.microsoft.com/office/drawing/2014/main" xmlns="" id="{402CB778-6433-914D-AC8E-9D67B911894A}"/>
              </a:ext>
            </a:extLst>
          </p:cNvPr>
          <p:cNvSpPr>
            <a:spLocks noGrp="1"/>
          </p:cNvSpPr>
          <p:nvPr>
            <p:ph type="pic" sz="quarter" idx="13"/>
          </p:nvPr>
        </p:nvSpPr>
        <p:spPr/>
      </p:sp>
    </p:spTree>
    <p:extLst>
      <p:ext uri="{BB962C8B-B14F-4D97-AF65-F5344CB8AC3E}">
        <p14:creationId xmlns:p14="http://schemas.microsoft.com/office/powerpoint/2010/main" val="315659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6D709442-7BED-4447-9036-AF3393FCAE76}"/>
              </a:ext>
            </a:extLst>
          </p:cNvPr>
          <p:cNvSpPr>
            <a:spLocks noGrp="1"/>
          </p:cNvSpPr>
          <p:nvPr>
            <p:ph type="pic" sz="quarter" idx="10"/>
          </p:nvPr>
        </p:nvSpPr>
        <p:spPr/>
      </p:sp>
      <p:sp>
        <p:nvSpPr>
          <p:cNvPr id="3" name="Text Placeholder 2">
            <a:extLst>
              <a:ext uri="{FF2B5EF4-FFF2-40B4-BE49-F238E27FC236}">
                <a16:creationId xmlns:a16="http://schemas.microsoft.com/office/drawing/2014/main" xmlns="" id="{D80ED7A5-7F2C-784F-9810-6C02EBC71ECE}"/>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xmlns="" id="{B5F8C98A-EC92-434A-9F6E-292AF6468CF9}"/>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xmlns="" id="{F545121B-A3E6-064D-A8BA-0E08495A413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66902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5E73320E-00F9-F242-A524-3B5C4E1BA3B5}"/>
              </a:ext>
            </a:extLst>
          </p:cNvPr>
          <p:cNvSpPr>
            <a:spLocks noGrp="1"/>
          </p:cNvSpPr>
          <p:nvPr>
            <p:ph type="pic" sz="quarter" idx="10"/>
          </p:nvPr>
        </p:nvSpPr>
        <p:spPr/>
      </p:sp>
      <p:sp>
        <p:nvSpPr>
          <p:cNvPr id="3" name="Text Placeholder 2">
            <a:extLst>
              <a:ext uri="{FF2B5EF4-FFF2-40B4-BE49-F238E27FC236}">
                <a16:creationId xmlns:a16="http://schemas.microsoft.com/office/drawing/2014/main" xmlns="" id="{49022B9C-BFF4-EC46-B944-A5F099D2C16E}"/>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xmlns="" id="{B91C7EE4-475D-5041-855E-9AC556FBE88E}"/>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626739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45C3A92E-59FE-6D40-BF52-ECD5784DC1B1}"/>
              </a:ext>
            </a:extLst>
          </p:cNvPr>
          <p:cNvSpPr>
            <a:spLocks noGrp="1"/>
          </p:cNvSpPr>
          <p:nvPr>
            <p:ph type="pic" sz="quarter" idx="10"/>
          </p:nvPr>
        </p:nvSpPr>
        <p:spPr/>
      </p:sp>
      <p:sp>
        <p:nvSpPr>
          <p:cNvPr id="3" name="Text Placeholder 2">
            <a:extLst>
              <a:ext uri="{FF2B5EF4-FFF2-40B4-BE49-F238E27FC236}">
                <a16:creationId xmlns:a16="http://schemas.microsoft.com/office/drawing/2014/main" xmlns="" id="{74955E27-3C10-2A47-A13E-2871FC7F32E9}"/>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xmlns="" id="{A71D3CB2-B04B-C247-9920-69F06EAD304A}"/>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xmlns="" id="{C5266284-EE5E-CA4E-ADF8-5941C1BAA3A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147428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558B1F34-07C0-D248-939B-BC6CBB2B1462}"/>
              </a:ext>
            </a:extLst>
          </p:cNvPr>
          <p:cNvSpPr>
            <a:spLocks noGrp="1"/>
          </p:cNvSpPr>
          <p:nvPr>
            <p:ph type="pic" sz="quarter" idx="10"/>
          </p:nvPr>
        </p:nvSpPr>
        <p:spPr/>
      </p:sp>
      <p:sp>
        <p:nvSpPr>
          <p:cNvPr id="3" name="Text Placeholder 2">
            <a:extLst>
              <a:ext uri="{FF2B5EF4-FFF2-40B4-BE49-F238E27FC236}">
                <a16:creationId xmlns:a16="http://schemas.microsoft.com/office/drawing/2014/main" xmlns="" id="{3D971987-66D3-B946-A12E-9EE66A1E9C40}"/>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xmlns="" id="{6244A958-51C6-9143-A9D8-1E2862D2A784}"/>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xmlns="" id="{7A5B9C23-1271-F047-BD13-8DEF2B5FC79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012623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B83B970-4B42-9344-8F15-038CA185B03B}"/>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xmlns="" id="{7F1D0C0E-B273-6748-A8CD-51361D43DD64}"/>
              </a:ext>
            </a:extLst>
          </p:cNvPr>
          <p:cNvSpPr>
            <a:spLocks noGrp="1"/>
          </p:cNvSpPr>
          <p:nvPr>
            <p:ph type="body" sz="quarter" idx="12"/>
          </p:nvPr>
        </p:nvSpPr>
        <p:spPr/>
        <p:txBody>
          <a:bodyPr/>
          <a:lstStyle/>
          <a:p>
            <a:endParaRPr lang="en-US"/>
          </a:p>
        </p:txBody>
      </p:sp>
      <p:sp>
        <p:nvSpPr>
          <p:cNvPr id="4" name="Picture Placeholder 3">
            <a:extLst>
              <a:ext uri="{FF2B5EF4-FFF2-40B4-BE49-F238E27FC236}">
                <a16:creationId xmlns:a16="http://schemas.microsoft.com/office/drawing/2014/main" xmlns="" id="{ADFCF5AC-AA22-6241-B0FC-71706203F603}"/>
              </a:ext>
            </a:extLst>
          </p:cNvPr>
          <p:cNvSpPr>
            <a:spLocks noGrp="1"/>
          </p:cNvSpPr>
          <p:nvPr>
            <p:ph type="pic" sz="quarter" idx="13"/>
          </p:nvPr>
        </p:nvSpPr>
        <p:spPr/>
      </p:sp>
      <p:sp>
        <p:nvSpPr>
          <p:cNvPr id="5" name="Picture Placeholder 4">
            <a:extLst>
              <a:ext uri="{FF2B5EF4-FFF2-40B4-BE49-F238E27FC236}">
                <a16:creationId xmlns:a16="http://schemas.microsoft.com/office/drawing/2014/main" xmlns="" id="{BAF2C51B-E616-0646-A111-8A310DAF9B78}"/>
              </a:ext>
            </a:extLst>
          </p:cNvPr>
          <p:cNvSpPr>
            <a:spLocks noGrp="1"/>
          </p:cNvSpPr>
          <p:nvPr>
            <p:ph type="pic" sz="quarter" idx="14"/>
          </p:nvPr>
        </p:nvSpPr>
        <p:spPr/>
      </p:sp>
      <p:sp>
        <p:nvSpPr>
          <p:cNvPr id="6" name="Text Placeholder 5">
            <a:extLst>
              <a:ext uri="{FF2B5EF4-FFF2-40B4-BE49-F238E27FC236}">
                <a16:creationId xmlns:a16="http://schemas.microsoft.com/office/drawing/2014/main" xmlns="" id="{B158E14F-7B74-B241-A900-EBE5802C4F37}"/>
              </a:ext>
            </a:extLst>
          </p:cNvPr>
          <p:cNvSpPr>
            <a:spLocks noGrp="1"/>
          </p:cNvSpPr>
          <p:nvPr>
            <p:ph type="body" sz="quarter" idx="15"/>
          </p:nvPr>
        </p:nvSpPr>
        <p:spPr/>
        <p:txBody>
          <a:bodyPr/>
          <a:lstStyle/>
          <a:p>
            <a:endParaRPr lang="en-US"/>
          </a:p>
        </p:txBody>
      </p:sp>
      <p:sp>
        <p:nvSpPr>
          <p:cNvPr id="7" name="Text Placeholder 6">
            <a:extLst>
              <a:ext uri="{FF2B5EF4-FFF2-40B4-BE49-F238E27FC236}">
                <a16:creationId xmlns:a16="http://schemas.microsoft.com/office/drawing/2014/main" xmlns="" id="{C0A9018E-CCCA-7D4C-AC10-9169C8214478}"/>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403541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78AA42C-737E-7C43-9A4E-87D85F9BB262}"/>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xmlns="" id="{8832E11E-A814-284E-9431-7A70AA41D3C2}"/>
              </a:ext>
            </a:extLst>
          </p:cNvPr>
          <p:cNvSpPr>
            <a:spLocks noGrp="1"/>
          </p:cNvSpPr>
          <p:nvPr>
            <p:ph type="body" sz="quarter" idx="12"/>
          </p:nvPr>
        </p:nvSpPr>
        <p:spPr/>
        <p:txBody>
          <a:bodyPr/>
          <a:lstStyle/>
          <a:p>
            <a:endParaRPr lang="en-US"/>
          </a:p>
        </p:txBody>
      </p:sp>
      <p:sp>
        <p:nvSpPr>
          <p:cNvPr id="4" name="Picture Placeholder 3">
            <a:extLst>
              <a:ext uri="{FF2B5EF4-FFF2-40B4-BE49-F238E27FC236}">
                <a16:creationId xmlns:a16="http://schemas.microsoft.com/office/drawing/2014/main" xmlns="" id="{1B73F2E2-68D7-C84E-B0EE-6209A5E6CCF6}"/>
              </a:ext>
            </a:extLst>
          </p:cNvPr>
          <p:cNvSpPr>
            <a:spLocks noGrp="1"/>
          </p:cNvSpPr>
          <p:nvPr>
            <p:ph type="pic" sz="quarter" idx="13"/>
          </p:nvPr>
        </p:nvSpPr>
        <p:spPr/>
      </p:sp>
      <p:sp>
        <p:nvSpPr>
          <p:cNvPr id="5" name="Picture Placeholder 4">
            <a:extLst>
              <a:ext uri="{FF2B5EF4-FFF2-40B4-BE49-F238E27FC236}">
                <a16:creationId xmlns:a16="http://schemas.microsoft.com/office/drawing/2014/main" xmlns="" id="{C458A1A5-A1DA-DF4F-85D6-11DFD498872F}"/>
              </a:ext>
            </a:extLst>
          </p:cNvPr>
          <p:cNvSpPr>
            <a:spLocks noGrp="1"/>
          </p:cNvSpPr>
          <p:nvPr>
            <p:ph type="pic" sz="quarter" idx="14"/>
          </p:nvPr>
        </p:nvSpPr>
        <p:spPr/>
      </p:sp>
      <p:sp>
        <p:nvSpPr>
          <p:cNvPr id="6" name="Text Placeholder 5">
            <a:extLst>
              <a:ext uri="{FF2B5EF4-FFF2-40B4-BE49-F238E27FC236}">
                <a16:creationId xmlns:a16="http://schemas.microsoft.com/office/drawing/2014/main" xmlns="" id="{40754FFA-9E71-2540-87BA-A69F81C6ADA4}"/>
              </a:ext>
            </a:extLst>
          </p:cNvPr>
          <p:cNvSpPr>
            <a:spLocks noGrp="1"/>
          </p:cNvSpPr>
          <p:nvPr>
            <p:ph type="body" sz="quarter" idx="15"/>
          </p:nvPr>
        </p:nvSpPr>
        <p:spPr/>
        <p:txBody>
          <a:bodyPr/>
          <a:lstStyle/>
          <a:p>
            <a:endParaRPr lang="en-US"/>
          </a:p>
        </p:txBody>
      </p:sp>
      <p:sp>
        <p:nvSpPr>
          <p:cNvPr id="7" name="Text Placeholder 6">
            <a:extLst>
              <a:ext uri="{FF2B5EF4-FFF2-40B4-BE49-F238E27FC236}">
                <a16:creationId xmlns:a16="http://schemas.microsoft.com/office/drawing/2014/main" xmlns="" id="{C5479FB5-016F-A840-936D-AD9D1A604548}"/>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125757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A6AB830-AAD6-4F48-B52E-BF504A82D337}"/>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xmlns="" id="{6D8FB8C5-1076-784B-9443-F0B046B1FAE6}"/>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64854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7BF6EE7-F2AE-AF46-A9D0-47F5768697CB}"/>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xmlns="" id="{BC0BB5A2-54B0-CB4E-A3A5-3FC9E52BE3E1}"/>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xmlns="" id="{7EEB06E2-6AF1-B946-92CB-BB471D70532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84627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7AD4000-C7B2-5F42-BCA8-28A6DAC09B9A}"/>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xmlns="" id="{02480127-089A-7C4D-9387-BB0E020AA4A7}"/>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xmlns="" id="{FE938BFF-822B-F24A-83E6-1BEA32BD76EE}"/>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2825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A247470-191C-7748-A450-3603DB251AD5}"/>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xmlns="" id="{EEEE6C62-77E9-2B48-8CED-1AC324F2D51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840484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DE32595F-F606-E042-8B42-0886F8CCEF9C}"/>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xmlns="" id="{688D86FB-B786-CE4A-9278-F6D5C65E004C}"/>
              </a:ext>
            </a:extLst>
          </p:cNvPr>
          <p:cNvSpPr>
            <a:spLocks noGrp="1"/>
          </p:cNvSpPr>
          <p:nvPr>
            <p:ph type="body" sz="quarter" idx="12"/>
          </p:nvPr>
        </p:nvSpPr>
        <p:spPr/>
        <p:txBody>
          <a:bodyPr/>
          <a:lstStyle/>
          <a:p>
            <a:endParaRPr lang="en-US"/>
          </a:p>
        </p:txBody>
      </p:sp>
      <p:sp>
        <p:nvSpPr>
          <p:cNvPr id="6" name="Picture Placeholder 5">
            <a:extLst>
              <a:ext uri="{FF2B5EF4-FFF2-40B4-BE49-F238E27FC236}">
                <a16:creationId xmlns:a16="http://schemas.microsoft.com/office/drawing/2014/main" xmlns="" id="{4FE87B06-4EC1-6B4E-9CB4-A93AF7D2EB6C}"/>
              </a:ext>
            </a:extLst>
          </p:cNvPr>
          <p:cNvSpPr>
            <a:spLocks noGrp="1"/>
          </p:cNvSpPr>
          <p:nvPr>
            <p:ph type="pic" sz="quarter" idx="13"/>
          </p:nvPr>
        </p:nvSpPr>
        <p:spPr/>
      </p:sp>
    </p:spTree>
    <p:extLst>
      <p:ext uri="{BB962C8B-B14F-4D97-AF65-F5344CB8AC3E}">
        <p14:creationId xmlns:p14="http://schemas.microsoft.com/office/powerpoint/2010/main" val="539730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40B8BE5-4E1A-1349-A810-8C3E30752966}"/>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xmlns="" id="{73A7ECB6-C545-6E40-BD64-F97947D08F65}"/>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xmlns="" id="{18D53574-96D6-BF48-8555-DBEA30A92EC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14765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2F0EC17-D8F6-7B49-8E04-4199F3638CD5}"/>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xmlns="" id="{39259D22-7926-2641-AE02-BBEE989053F5}"/>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xmlns="" id="{C538B6CC-E2B8-BD4F-9DB8-A4FAFAA8EC09}"/>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06947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C4018F4-4360-2B4F-B803-80E550D0C702}"/>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xmlns="" id="{AE83B30E-5499-9A48-A7DC-C889671D5638}"/>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xmlns="" id="{C8E306DF-A513-2F45-AA18-92B7152D2AD6}"/>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xmlns="" id="{694CD6B5-AFAE-CB43-80F1-2134E25A16FD}"/>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335928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2B15899-F9D4-3D44-BCC6-956B66C7E520}"/>
              </a:ext>
            </a:extLst>
          </p:cNvPr>
          <p:cNvSpPr>
            <a:spLocks noGrp="1"/>
          </p:cNvSpPr>
          <p:nvPr>
            <p:ph type="body" sz="quarter" idx="11"/>
          </p:nvPr>
        </p:nvSpPr>
        <p:spPr/>
        <p:txBody>
          <a:bodyPr/>
          <a:lstStyle/>
          <a:p>
            <a:endParaRPr lang="en-US"/>
          </a:p>
        </p:txBody>
      </p:sp>
      <p:sp>
        <p:nvSpPr>
          <p:cNvPr id="3" name="Picture Placeholder 2">
            <a:extLst>
              <a:ext uri="{FF2B5EF4-FFF2-40B4-BE49-F238E27FC236}">
                <a16:creationId xmlns:a16="http://schemas.microsoft.com/office/drawing/2014/main" xmlns="" id="{4E0F81AC-97AA-C24E-9B21-0244E87832D3}"/>
              </a:ext>
            </a:extLst>
          </p:cNvPr>
          <p:cNvSpPr>
            <a:spLocks noGrp="1"/>
          </p:cNvSpPr>
          <p:nvPr>
            <p:ph type="pic" sz="quarter" idx="10"/>
          </p:nvPr>
        </p:nvSpPr>
        <p:spPr/>
      </p:sp>
      <p:sp>
        <p:nvSpPr>
          <p:cNvPr id="4" name="Text Placeholder 3">
            <a:extLst>
              <a:ext uri="{FF2B5EF4-FFF2-40B4-BE49-F238E27FC236}">
                <a16:creationId xmlns:a16="http://schemas.microsoft.com/office/drawing/2014/main" xmlns="" id="{39C47543-B383-B14F-B502-732C4A36820D}"/>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914408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8E3CD18-6B06-ED48-8835-8D82F38603CD}"/>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xmlns="" id="{8E02D210-878F-904B-8DCB-386580449378}"/>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xmlns="" id="{8DDDA179-776A-CD48-892D-74B163CF65AA}"/>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xmlns="" id="{1A6B1350-A46A-114E-B7F4-B1ED2C1E3E26}"/>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673630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DE6001FB-FD30-EA4C-8444-DE9DAE6D75FB}"/>
              </a:ext>
            </a:extLst>
          </p:cNvPr>
          <p:cNvSpPr>
            <a:spLocks noGrp="1"/>
          </p:cNvSpPr>
          <p:nvPr>
            <p:ph type="pic" sz="quarter" idx="10"/>
          </p:nvPr>
        </p:nvSpPr>
        <p:spPr/>
      </p:sp>
      <p:sp>
        <p:nvSpPr>
          <p:cNvPr id="3" name="Text Placeholder 2">
            <a:extLst>
              <a:ext uri="{FF2B5EF4-FFF2-40B4-BE49-F238E27FC236}">
                <a16:creationId xmlns:a16="http://schemas.microsoft.com/office/drawing/2014/main" xmlns="" id="{58659457-0A7B-4040-9EB9-E282C9C56A5D}"/>
              </a:ext>
            </a:extLst>
          </p:cNvPr>
          <p:cNvSpPr>
            <a:spLocks noGrp="1"/>
          </p:cNvSpPr>
          <p:nvPr>
            <p:ph type="body" sz="quarter" idx="11"/>
          </p:nvPr>
        </p:nvSpPr>
        <p:spPr/>
        <p:txBody>
          <a:bodyPr/>
          <a:lstStyle/>
          <a:p>
            <a:endParaRPr lang="en-US" dirty="0"/>
          </a:p>
        </p:txBody>
      </p:sp>
      <p:sp>
        <p:nvSpPr>
          <p:cNvPr id="4" name="Text Placeholder 3">
            <a:extLst>
              <a:ext uri="{FF2B5EF4-FFF2-40B4-BE49-F238E27FC236}">
                <a16:creationId xmlns:a16="http://schemas.microsoft.com/office/drawing/2014/main" xmlns="" id="{6404F497-4DFB-3A41-8828-D3A01541E8B1}"/>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847502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929CA95E-5ECD-474F-80FB-B885CBCCD255}"/>
              </a:ext>
            </a:extLst>
          </p:cNvPr>
          <p:cNvSpPr>
            <a:spLocks noGrp="1"/>
          </p:cNvSpPr>
          <p:nvPr>
            <p:ph type="pic" sz="quarter" idx="14"/>
          </p:nvPr>
        </p:nvSpPr>
        <p:spPr/>
      </p:sp>
      <p:sp>
        <p:nvSpPr>
          <p:cNvPr id="3" name="Text Placeholder 2">
            <a:extLst>
              <a:ext uri="{FF2B5EF4-FFF2-40B4-BE49-F238E27FC236}">
                <a16:creationId xmlns:a16="http://schemas.microsoft.com/office/drawing/2014/main" xmlns="" id="{47F4C3D1-C072-4A4F-8820-206462AFBEC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050496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96335945-D3BC-734B-8C12-757D3432062E}"/>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xmlns="" id="{FBF7FD48-F80A-6941-A446-D0FCADD5D0C7}"/>
              </a:ext>
            </a:extLst>
          </p:cNvPr>
          <p:cNvSpPr>
            <a:spLocks noGrp="1"/>
          </p:cNvSpPr>
          <p:nvPr>
            <p:ph type="body" sz="quarter" idx="12"/>
          </p:nvPr>
        </p:nvSpPr>
        <p:spPr/>
        <p:txBody>
          <a:bodyPr/>
          <a:lstStyle/>
          <a:p>
            <a:endParaRPr lang="en-US"/>
          </a:p>
        </p:txBody>
      </p:sp>
      <p:sp>
        <p:nvSpPr>
          <p:cNvPr id="6" name="Picture Placeholder 5">
            <a:extLst>
              <a:ext uri="{FF2B5EF4-FFF2-40B4-BE49-F238E27FC236}">
                <a16:creationId xmlns:a16="http://schemas.microsoft.com/office/drawing/2014/main" xmlns="" id="{B3C8D126-8433-434B-B055-33527AA7286D}"/>
              </a:ext>
            </a:extLst>
          </p:cNvPr>
          <p:cNvSpPr>
            <a:spLocks noGrp="1"/>
          </p:cNvSpPr>
          <p:nvPr>
            <p:ph type="pic" sz="quarter" idx="13"/>
          </p:nvPr>
        </p:nvSpPr>
        <p:spPr/>
      </p:sp>
    </p:spTree>
    <p:extLst>
      <p:ext uri="{BB962C8B-B14F-4D97-AF65-F5344CB8AC3E}">
        <p14:creationId xmlns:p14="http://schemas.microsoft.com/office/powerpoint/2010/main" val="2392358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8BBEDDA8-89AB-8640-B2DA-4C65D85765CF}"/>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xmlns="" id="{7CD266BC-6FFC-1A42-BAEF-3CEA72D5323A}"/>
              </a:ext>
            </a:extLst>
          </p:cNvPr>
          <p:cNvSpPr>
            <a:spLocks noGrp="1"/>
          </p:cNvSpPr>
          <p:nvPr>
            <p:ph type="body" sz="quarter" idx="12"/>
          </p:nvPr>
        </p:nvSpPr>
        <p:spPr/>
        <p:txBody>
          <a:bodyPr/>
          <a:lstStyle/>
          <a:p>
            <a:endParaRPr lang="en-US"/>
          </a:p>
        </p:txBody>
      </p:sp>
      <p:sp>
        <p:nvSpPr>
          <p:cNvPr id="6" name="Picture Placeholder 5">
            <a:extLst>
              <a:ext uri="{FF2B5EF4-FFF2-40B4-BE49-F238E27FC236}">
                <a16:creationId xmlns:a16="http://schemas.microsoft.com/office/drawing/2014/main" xmlns="" id="{6284F0CE-C402-0043-8688-09A197FB909A}"/>
              </a:ext>
            </a:extLst>
          </p:cNvPr>
          <p:cNvSpPr>
            <a:spLocks noGrp="1"/>
          </p:cNvSpPr>
          <p:nvPr>
            <p:ph type="pic" sz="quarter" idx="13"/>
          </p:nvPr>
        </p:nvSpPr>
        <p:spPr/>
      </p:sp>
    </p:spTree>
    <p:extLst>
      <p:ext uri="{BB962C8B-B14F-4D97-AF65-F5344CB8AC3E}">
        <p14:creationId xmlns:p14="http://schemas.microsoft.com/office/powerpoint/2010/main" val="3051077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C89B15DC-5C87-9F44-AA6C-35448201ADF2}"/>
              </a:ext>
            </a:extLst>
          </p:cNvPr>
          <p:cNvSpPr>
            <a:spLocks noGrp="1"/>
          </p:cNvSpPr>
          <p:nvPr>
            <p:ph type="pic" sz="quarter" idx="13"/>
          </p:nvPr>
        </p:nvSpPr>
        <p:spPr/>
      </p:sp>
      <p:sp>
        <p:nvSpPr>
          <p:cNvPr id="4" name="Text Placeholder 3">
            <a:extLst>
              <a:ext uri="{FF2B5EF4-FFF2-40B4-BE49-F238E27FC236}">
                <a16:creationId xmlns:a16="http://schemas.microsoft.com/office/drawing/2014/main" xmlns="" id="{B13D7DB9-FE80-7B4A-BAA0-957E71DB9ECF}"/>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xmlns="" id="{E9AAA3A5-F2A1-D345-B127-F1C7DCEFB1DC}"/>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59821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A61A4F3E-3D84-2640-9E23-BF1DC0074743}"/>
              </a:ext>
            </a:extLst>
          </p:cNvPr>
          <p:cNvSpPr>
            <a:spLocks noGrp="1"/>
          </p:cNvSpPr>
          <p:nvPr>
            <p:ph type="pic" sz="quarter" idx="10"/>
          </p:nvPr>
        </p:nvSpPr>
        <p:spPr/>
      </p:sp>
    </p:spTree>
    <p:extLst>
      <p:ext uri="{BB962C8B-B14F-4D97-AF65-F5344CB8AC3E}">
        <p14:creationId xmlns:p14="http://schemas.microsoft.com/office/powerpoint/2010/main" val="1273779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9A1C1FA-166B-E741-AF72-FF0E1994DE83}"/>
              </a:ext>
            </a:extLst>
          </p:cNvPr>
          <p:cNvSpPr>
            <a:spLocks noGrp="1"/>
          </p:cNvSpPr>
          <p:nvPr>
            <p:ph type="body" sz="quarter" idx="11"/>
          </p:nvPr>
        </p:nvSpPr>
        <p:spPr/>
        <p:txBody>
          <a:bodyPr/>
          <a:lstStyle/>
          <a:p>
            <a:endParaRPr lang="en-US"/>
          </a:p>
        </p:txBody>
      </p:sp>
      <p:sp>
        <p:nvSpPr>
          <p:cNvPr id="3" name="Picture Placeholder 2">
            <a:extLst>
              <a:ext uri="{FF2B5EF4-FFF2-40B4-BE49-F238E27FC236}">
                <a16:creationId xmlns:a16="http://schemas.microsoft.com/office/drawing/2014/main" xmlns="" id="{3FE3DA2C-E929-AF47-97E3-49A28B59C43E}"/>
              </a:ext>
            </a:extLst>
          </p:cNvPr>
          <p:cNvSpPr>
            <a:spLocks noGrp="1"/>
          </p:cNvSpPr>
          <p:nvPr>
            <p:ph type="pic" sz="quarter" idx="10"/>
          </p:nvPr>
        </p:nvSpPr>
        <p:spPr/>
      </p:sp>
    </p:spTree>
    <p:extLst>
      <p:ext uri="{BB962C8B-B14F-4D97-AF65-F5344CB8AC3E}">
        <p14:creationId xmlns:p14="http://schemas.microsoft.com/office/powerpoint/2010/main" val="2490862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0E5D299-103E-364E-95A7-F7220B14FE51}"/>
              </a:ext>
            </a:extLst>
          </p:cNvPr>
          <p:cNvSpPr>
            <a:spLocks noGrp="1"/>
          </p:cNvSpPr>
          <p:nvPr>
            <p:ph type="body" sz="quarter" idx="11"/>
          </p:nvPr>
        </p:nvSpPr>
        <p:spPr/>
        <p:txBody>
          <a:bodyPr/>
          <a:lstStyle/>
          <a:p>
            <a:endParaRPr lang="en-US"/>
          </a:p>
        </p:txBody>
      </p:sp>
      <p:sp>
        <p:nvSpPr>
          <p:cNvPr id="3" name="Picture Placeholder 2">
            <a:extLst>
              <a:ext uri="{FF2B5EF4-FFF2-40B4-BE49-F238E27FC236}">
                <a16:creationId xmlns:a16="http://schemas.microsoft.com/office/drawing/2014/main" xmlns="" id="{1DB44D3B-904A-614A-AB9C-BE4BD5260BED}"/>
              </a:ext>
            </a:extLst>
          </p:cNvPr>
          <p:cNvSpPr>
            <a:spLocks noGrp="1"/>
          </p:cNvSpPr>
          <p:nvPr>
            <p:ph type="pic" sz="quarter" idx="10"/>
          </p:nvPr>
        </p:nvSpPr>
        <p:spPr/>
      </p:sp>
    </p:spTree>
    <p:extLst>
      <p:ext uri="{BB962C8B-B14F-4D97-AF65-F5344CB8AC3E}">
        <p14:creationId xmlns:p14="http://schemas.microsoft.com/office/powerpoint/2010/main" val="340178897"/>
      </p:ext>
    </p:extLst>
  </p:cSld>
  <p:clrMapOvr>
    <a:masterClrMapping/>
  </p:clrMapOvr>
</p:sld>
</file>

<file path=ppt/theme/theme1.xml><?xml version="1.0" encoding="utf-8"?>
<a:theme xmlns:a="http://schemas.openxmlformats.org/drawingml/2006/main" name="Coldwell Banker Ari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A2194161BA36A44B0B5F96C447C938B" ma:contentTypeVersion="14" ma:contentTypeDescription="Create a new document." ma:contentTypeScope="" ma:versionID="34d9618cc7503e712979d19da2b97288">
  <xsd:schema xmlns:xsd="http://www.w3.org/2001/XMLSchema" xmlns:xs="http://www.w3.org/2001/XMLSchema" xmlns:p="http://schemas.microsoft.com/office/2006/metadata/properties" xmlns:ns1="http://schemas.microsoft.com/sharepoint/v3" xmlns:ns2="cefb4c3b-6191-4283-a1fa-dcf3b4b03866" xmlns:ns3="65312984-23f8-464b-9b53-066edaaed5a7" targetNamespace="http://schemas.microsoft.com/office/2006/metadata/properties" ma:root="true" ma:fieldsID="cc51631f1a21d186b44952947a277628" ns1:_="" ns2:_="" ns3:_="">
    <xsd:import namespace="http://schemas.microsoft.com/sharepoint/v3"/>
    <xsd:import namespace="cefb4c3b-6191-4283-a1fa-dcf3b4b03866"/>
    <xsd:import namespace="65312984-23f8-464b-9b53-066edaaed5a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1:_ip_UnifiedCompliancePolicyProperties" minOccurs="0"/>
                <xsd:element ref="ns1:_ip_UnifiedCompliancePolicyUIAc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fb4c3b-6191-4283-a1fa-dcf3b4b0386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312984-23f8-464b-9b53-066edaaed5a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522715-60C3-4AC0-8CBF-B3648D49AA7F}">
  <ds:schemaRefs>
    <ds:schemaRef ds:uri="http://schemas.microsoft.com/office/2006/documentManagement/types"/>
    <ds:schemaRef ds:uri="http://schemas.microsoft.com/sharepoint/v3"/>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http://purl.org/dc/elements/1.1/"/>
    <ds:schemaRef ds:uri="http://purl.org/dc/dcmitype/"/>
    <ds:schemaRef ds:uri="65312984-23f8-464b-9b53-066edaaed5a7"/>
    <ds:schemaRef ds:uri="cefb4c3b-6191-4283-a1fa-dcf3b4b03866"/>
    <ds:schemaRef ds:uri="http://purl.org/dc/terms/"/>
  </ds:schemaRefs>
</ds:datastoreItem>
</file>

<file path=customXml/itemProps2.xml><?xml version="1.0" encoding="utf-8"?>
<ds:datastoreItem xmlns:ds="http://schemas.openxmlformats.org/officeDocument/2006/customXml" ds:itemID="{1FE240B8-0C33-419C-B0E3-8C22F11D06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fb4c3b-6191-4283-a1fa-dcf3b4b03866"/>
    <ds:schemaRef ds:uri="65312984-23f8-464b-9b53-066edaaed5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2CEC6A-EC5A-4CE6-B93C-532E86D1F1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1391</TotalTime>
  <Words>106</Words>
  <Application>Microsoft Office PowerPoint</Application>
  <PresentationFormat>Widescreen</PresentationFormat>
  <Paragraphs>8</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Adobe Garamond Pro</vt:lpstr>
      <vt:lpstr>Arial</vt:lpstr>
      <vt:lpstr>Calibri</vt:lpstr>
      <vt:lpstr>Geometos Neue</vt:lpstr>
      <vt:lpstr>Coldwell Banker Arial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 Michael</dc:creator>
  <cp:lastModifiedBy>Cesar Jiménez</cp:lastModifiedBy>
  <cp:revision>89</cp:revision>
  <dcterms:created xsi:type="dcterms:W3CDTF">2020-07-09T20:55:20Z</dcterms:created>
  <dcterms:modified xsi:type="dcterms:W3CDTF">2020-09-28T19:42:29Z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0x0101009A2194161BA36A44B0B5F96C447C938B</vt:lpwstr>
  </property>
</Properties>
</file>